
<file path=[Content_Types].xml><?xml version="1.0" encoding="utf-8"?>
<Types xmlns="http://schemas.openxmlformats.org/package/2006/content-types">
  <Default Extension="jpg" ContentType="image/jpeg"/>
  <Default Extension="bin" ContentType="application/vnd.openxmlformats-officedocument.oleObject"/>
  <Default Extension="jpeg" ContentType="image/jpeg"/>
  <Default Extension="rels" ContentType="application/vnd.openxmlformats-package.relationships+xml"/>
  <Default Extension="xml" ContentType="application/xml"/>
  <Default Extension="png" ContentType="image/png"/>
  <Default Extension="wmf" ContentType="image/x-wmf"/>
  <Default Extension="svg" ContentType="image/svg+xml"/>
  <Override PartName="/ppt/theme/theme2.xml" ContentType="application/vnd.openxmlformats-officedocument.theme+xml"/>
  <Override PartName="/ppt/slideLayouts/slideLayout10.xml" ContentType="application/vnd.openxmlformats-officedocument.presentationml.slideLayout+xml"/>
  <Override PartName="/ppt/presentation.xml" ContentType="application/vnd.openxmlformats-officedocument.presentationml.presentation.main+xml"/>
  <Override PartName="/ppt/slideLayouts/slideLayout5.xml" ContentType="application/vnd.openxmlformats-officedocument.presentationml.slideLayout+xml"/>
  <Override PartName="/ppt/tableStyles.xml" ContentType="application/vnd.openxmlformats-officedocument.presentationml.tableStyles+xml"/>
  <Override PartName="/ppt/presProps.xml" ContentType="application/vnd.openxmlformats-officedocument.presentationml.presProps+xml"/>
  <Override PartName="/ppt/notesSlides/notesSlide15.xml" ContentType="application/vnd.openxmlformats-officedocument.presentationml.notesSlide+xml"/>
  <Override PartName="/ppt/slides/slide15.xml" ContentType="application/vnd.openxmlformats-officedocument.presentationml.slide+xml"/>
  <Override PartName="/docProps/app.xml" ContentType="application/vnd.openxmlformats-officedocument.extended-properties+xml"/>
  <Override PartName="/ppt/viewProps.xml" ContentType="application/vnd.openxmlformats-officedocument.presentationml.viewProps+xml"/>
  <Override PartName="/ppt/slideLayouts/slideLayout6.xml" ContentType="application/vnd.openxmlformats-officedocument.presentationml.slideLayout+xml"/>
  <Override PartName="/docProps/core.xml" ContentType="application/vnd.openxmlformats-package.core-properties+xml"/>
  <Override PartName="/ppt/theme/theme1.xml" ContentType="application/vnd.openxmlformats-officedocument.them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notesSlides/notesSlide18.xml" ContentType="application/vnd.openxmlformats-officedocument.presentationml.notesSlide+xml"/>
  <Override PartName="/ppt/notesSlides/notesSlide1.xml" ContentType="application/vnd.openxmlformats-officedocument.presentationml.notesSlide+xml"/>
  <Override PartName="/ppt/slides/slide18.xml" ContentType="application/vnd.openxmlformats-officedocument.presentationml.slide+xml"/>
  <Override PartName="/ppt/slides/slide1.xml" ContentType="application/vnd.openxmlformats-officedocument.presentationml.slide+xml"/>
  <Override PartName="/ppt/notesSlides/notesSlide2.xml" ContentType="application/vnd.openxmlformats-officedocument.presentationml.notesSlide+xml"/>
  <Override PartName="/ppt/slides/slide2.xml" ContentType="application/vnd.openxmlformats-officedocument.presentationml.slide+xml"/>
  <Override PartName="/ppt/notesSlides/notesSlide3.xml" ContentType="application/vnd.openxmlformats-officedocument.presentationml.notesSlide+xml"/>
  <Override PartName="/ppt/slides/slide3.xml" ContentType="application/vnd.openxmlformats-officedocument.presentationml.slide+xml"/>
  <Override PartName="/ppt/notesSlides/notesSlide4.xml" ContentType="application/vnd.openxmlformats-officedocument.presentationml.notesSlide+xml"/>
  <Override PartName="/ppt/slides/slide4.xml" ContentType="application/vnd.openxmlformats-officedocument.presentationml.slide+xml"/>
  <Override PartName="/ppt/notesSlides/notesSlide5.xml" ContentType="application/vnd.openxmlformats-officedocument.presentationml.notesSlide+xml"/>
  <Override PartName="/ppt/slides/slide5.xml" ContentType="application/vnd.openxmlformats-officedocument.presentationml.slide+xml"/>
  <Override PartName="/ppt/notesSlides/notesSlide6.xml" ContentType="application/vnd.openxmlformats-officedocument.presentationml.notesSlide+xml"/>
  <Override PartName="/ppt/slides/slide6.xml" ContentType="application/vnd.openxmlformats-officedocument.presentationml.slide+xml"/>
  <Override PartName="/ppt/notesSlides/notesSlide7.xml" ContentType="application/vnd.openxmlformats-officedocument.presentationml.notesSlide+xml"/>
  <Override PartName="/ppt/slides/slide7.xml" ContentType="application/vnd.openxmlformats-officedocument.presentationml.slide+xml"/>
  <Override PartName="/ppt/notesSlides/notesSlide11.xml" ContentType="application/vnd.openxmlformats-officedocument.presentationml.notesSlide+xml"/>
  <Override PartName="/ppt/notesSlides/notesSlide8.xml" ContentType="application/vnd.openxmlformats-officedocument.presentationml.notesSlide+xml"/>
  <Override PartName="/ppt/slides/slide11.xml" ContentType="application/vnd.openxmlformats-officedocument.presentationml.slide+xml"/>
  <Override PartName="/ppt/slides/slide8.xml" ContentType="application/vnd.openxmlformats-officedocument.presentationml.slide+xml"/>
  <Override PartName="/ppt/notesSlides/notesSlide10.xml" ContentType="application/vnd.openxmlformats-officedocument.presentationml.notesSlide+xml"/>
  <Override PartName="/ppt/notesSlides/notesSlide9.xml" ContentType="application/vnd.openxmlformats-officedocument.presentationml.notesSlide+xml"/>
  <Override PartName="/ppt/slides/slide10.xml" ContentType="application/vnd.openxmlformats-officedocument.presentationml.slide+xml"/>
  <Override PartName="/ppt/slides/slide9.xml" ContentType="application/vnd.openxmlformats-officedocument.presentationml.slide+xml"/>
  <Override PartName="/ppt/notesSlides/notesSlide12.xml" ContentType="application/vnd.openxmlformats-officedocument.presentationml.notesSlide+xml"/>
  <Override PartName="/ppt/slides/slide12.xml" ContentType="application/vnd.openxmlformats-officedocument.presentationml.slide+xml"/>
  <Override PartName="/ppt/notesSlides/notesSlide13.xml" ContentType="application/vnd.openxmlformats-officedocument.presentationml.notesSlide+xml"/>
  <Override PartName="/ppt/slides/slide13.xml" ContentType="application/vnd.openxmlformats-officedocument.presentationml.slide+xml"/>
  <Override PartName="/ppt/notesSlides/notesSlide14.xml" ContentType="application/vnd.openxmlformats-officedocument.presentationml.notesSlide+xml"/>
  <Override PartName="/ppt/slides/slide14.xml" ContentType="application/vnd.openxmlformats-officedocument.presentationml.slide+xml"/>
  <Override PartName="/ppt/notesSlides/notesSlide16.xml" ContentType="application/vnd.openxmlformats-officedocument.presentationml.notesSlide+xml"/>
  <Override PartName="/ppt/slides/slide16.xml" ContentType="application/vnd.openxmlformats-officedocument.presentationml.slide+xml"/>
  <Override PartName="/ppt/notesSlides/notesSlide17.xml" ContentType="application/vnd.openxmlformats-officedocument.presentationml.notesSlide+xml"/>
  <Override PartName="/ppt/slides/slide17.xml" ContentType="application/vnd.openxmlformats-officedocument.presentationml.slide+xml"/>
</Types>
</file>

<file path=_rels/.rels><?xml version="1.0" encoding="UTF-8" standalone="yes"?><Relationships xmlns="http://schemas.openxmlformats.org/package/2006/relationships"><Relationship Id="rId3" Type="http://schemas.openxmlformats.org/package/2006/relationships/metadata/core-properties" Target="docProps/core.xml"/><Relationship Id="rId1" Type="http://schemas.openxmlformats.org/officeDocument/2006/relationships/officeDocument" Target="ppt/presentation.xml"/><Relationship Id="rId2"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aveSubsetFonts="1">
  <p:sldMasterIdLst>
    <p:sldMasterId id="2147483648" r:id="rId1"/>
  </p:sldMasterIdLst>
  <p:notesMasterIdLst>
    <p:notesMasterId r:id="rId22"/>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Lst>
  <p:sldSz cx="12192000" cy="6858000"/>
  <p:notesSz cx="6858000" cy="9144000"/>
  <p:defaultTextStyle>
    <a:defPPr>
      <a:defRPr lang="fr-FR"/>
    </a:defPPr>
    <a:lvl1pPr marL="0" algn="l" defTabSz="914400" rtl="0">
      <a:defRPr sz="1800">
        <a:solidFill>
          <a:schemeClr val="tx1"/>
        </a:solidFill>
        <a:latin typeface="+mn-lt"/>
        <a:ea typeface="+mn-ea"/>
        <a:cs typeface="+mn-cs"/>
      </a:defRPr>
    </a:lvl1pPr>
    <a:lvl2pPr marL="457200" algn="l" defTabSz="914400" rtl="0">
      <a:defRPr sz="1800">
        <a:solidFill>
          <a:schemeClr val="tx1"/>
        </a:solidFill>
        <a:latin typeface="+mn-lt"/>
        <a:ea typeface="+mn-ea"/>
        <a:cs typeface="+mn-cs"/>
      </a:defRPr>
    </a:lvl2pPr>
    <a:lvl3pPr marL="914400" algn="l" defTabSz="914400" rtl="0">
      <a:defRPr sz="1800">
        <a:solidFill>
          <a:schemeClr val="tx1"/>
        </a:solidFill>
        <a:latin typeface="+mn-lt"/>
        <a:ea typeface="+mn-ea"/>
        <a:cs typeface="+mn-cs"/>
      </a:defRPr>
    </a:lvl3pPr>
    <a:lvl4pPr marL="1371600" algn="l" defTabSz="914400" rtl="0">
      <a:defRPr sz="1800">
        <a:solidFill>
          <a:schemeClr val="tx1"/>
        </a:solidFill>
        <a:latin typeface="+mn-lt"/>
        <a:ea typeface="+mn-ea"/>
        <a:cs typeface="+mn-cs"/>
      </a:defRPr>
    </a:lvl4pPr>
    <a:lvl5pPr marL="1828800" algn="l" defTabSz="914400" rtl="0">
      <a:defRPr sz="1800">
        <a:solidFill>
          <a:schemeClr val="tx1"/>
        </a:solidFill>
        <a:latin typeface="+mn-lt"/>
        <a:ea typeface="+mn-ea"/>
        <a:cs typeface="+mn-cs"/>
      </a:defRPr>
    </a:lvl5pPr>
    <a:lvl6pPr marL="2286000" algn="l" defTabSz="914400" rtl="0">
      <a:defRPr sz="1800">
        <a:solidFill>
          <a:schemeClr val="tx1"/>
        </a:solidFill>
        <a:latin typeface="+mn-lt"/>
        <a:ea typeface="+mn-ea"/>
        <a:cs typeface="+mn-cs"/>
      </a:defRPr>
    </a:lvl6pPr>
    <a:lvl7pPr marL="2743200" algn="l" defTabSz="914400" rtl="0">
      <a:defRPr sz="1800">
        <a:solidFill>
          <a:schemeClr val="tx1"/>
        </a:solidFill>
        <a:latin typeface="+mn-lt"/>
        <a:ea typeface="+mn-ea"/>
        <a:cs typeface="+mn-cs"/>
      </a:defRPr>
    </a:lvl7pPr>
    <a:lvl8pPr marL="3200400" algn="l" defTabSz="914400" rtl="0">
      <a:defRPr sz="1800">
        <a:solidFill>
          <a:schemeClr val="tx1"/>
        </a:solidFill>
        <a:latin typeface="+mn-lt"/>
        <a:ea typeface="+mn-ea"/>
        <a:cs typeface="+mn-cs"/>
      </a:defRPr>
    </a:lvl8pPr>
    <a:lvl9pPr marL="3657600" algn="l" defTabSz="914400" rtl="0">
      <a:defRPr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varScale="1">
        <p:scale>
          <a:sx n="100" d="100"/>
          <a:sy n="100" d="100"/>
        </p:scale>
        <p:origin x="378" y="90"/>
      </p:cViewPr>
      <p:guideLst>
        <p:guide pos="3840"/>
        <p:guide pos="2160" orient="horz"/>
      </p:guideLst>
    </p:cSldViewPr>
  </p:slideViewPr>
  <p:gridSpacing cx="72008" cy="72008"/>
</p:viewPr>
</file>

<file path=ppt/_rels/presentation.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theme" Target="theme/theme1.xml"/><Relationship Id="rId3" Type="http://schemas.openxmlformats.org/officeDocument/2006/relationships/theme" Target="theme/theme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notesMaster" Target="notesMasters/notesMaster1.xml"/><Relationship Id="rId23" Type="http://schemas.openxmlformats.org/officeDocument/2006/relationships/presProps" Target="presProps.xml" /><Relationship Id="rId24" Type="http://schemas.openxmlformats.org/officeDocument/2006/relationships/tableStyles" Target="tableStyles.xml" /><Relationship Id="rId25" Type="http://schemas.openxmlformats.org/officeDocument/2006/relationships/viewProps" Target="viewProps.xml" /></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name="">
    <p:bg>
      <p:bgRef idx="1001">
        <a:schemeClr val="bg1"/>
      </p:bgRef>
    </p:bg>
    <p:spTree>
      <p:nvGrpSpPr>
        <p:cNvPr id="1" name=""/>
        <p:cNvGrpSpPr/>
        <p:nvPr/>
      </p:nvGrpSpPr>
      <p:grpSpPr bwMode="auto">
        <a:xfrm>
          <a:off x="0" y="0"/>
          <a:ext cx="0" cy="0"/>
          <a:chOff x="0" y="0"/>
          <a:chExt cx="0" cy="0"/>
        </a:xfrm>
      </p:grpSpPr>
      <p:sp>
        <p:nvSpPr>
          <p:cNvPr id="433654219" name="Espace réservé d'en-tête 1"/>
          <p:cNvSpPr>
            <a:spLocks noGrp="1"/>
          </p:cNvSpPr>
          <p:nvPr>
            <p:ph type="hdr" sz="quarter"/>
          </p:nvPr>
        </p:nvSpPr>
        <p:spPr bwMode="auto">
          <a:xfrm>
            <a:off x="0" y="0"/>
            <a:ext cx="2971800" cy="458788"/>
          </a:xfrm>
          <a:prstGeom prst="rect">
            <a:avLst/>
          </a:prstGeom>
        </p:spPr>
        <p:txBody>
          <a:bodyPr vert="horz" lIns="91440" tIns="45720" rIns="91440" bIns="45720" rtlCol="0"/>
          <a:lstStyle>
            <a:lvl1pPr algn="l">
              <a:defRPr sz="1200"/>
            </a:lvl1pPr>
          </a:lstStyle>
          <a:p>
            <a:pPr>
              <a:defRPr/>
            </a:pPr>
            <a:endParaRPr lang="fr-FR"/>
          </a:p>
        </p:txBody>
      </p:sp>
      <p:sp>
        <p:nvSpPr>
          <p:cNvPr id="834960104" name="Espace réservé pour la date 2"/>
          <p:cNvSpPr>
            <a:spLocks noGrp="1"/>
          </p:cNvSpPr>
          <p:nvPr>
            <p:ph type="dt" idx="1"/>
          </p:nvPr>
        </p:nvSpPr>
        <p:spPr bwMode="auto">
          <a:xfrm>
            <a:off x="3884613" y="0"/>
            <a:ext cx="2971800" cy="458788"/>
          </a:xfrm>
          <a:prstGeom prst="rect">
            <a:avLst/>
          </a:prstGeom>
        </p:spPr>
        <p:txBody>
          <a:bodyPr vert="horz" lIns="91440" tIns="45720" rIns="91440" bIns="45720" rtlCol="0"/>
          <a:lstStyle>
            <a:lvl1pPr algn="r">
              <a:defRPr sz="1200"/>
            </a:lvl1pPr>
          </a:lstStyle>
          <a:p>
            <a:pPr>
              <a:defRPr/>
            </a:pPr>
            <a:fld id="{3632E96E-41F7-40C5-8419-297958CC00FA}" type="datetimeFigureOut">
              <a:rPr lang="fr-FR"/>
              <a:t>10/30/2013</a:t>
            </a:fld>
            <a:endParaRPr lang="fr-FR"/>
          </a:p>
        </p:txBody>
      </p:sp>
      <p:sp>
        <p:nvSpPr>
          <p:cNvPr id="974748368" name="Espace réservé pour l'image de la diapositive 3"/>
          <p:cNvSpPr>
            <a:spLocks noChangeAspect="1" noGrp="1" noRot="1"/>
          </p:cNvSpPr>
          <p:nvPr>
            <p:ph type="sldImg" idx="2"/>
          </p:nvPr>
        </p:nvSpPr>
        <p:spPr bwMode="auto">
          <a:xfrm>
            <a:off x="685800" y="1143000"/>
            <a:ext cx="5486400" cy="3086100"/>
          </a:xfrm>
          <a:prstGeom prst="rect">
            <a:avLst/>
          </a:prstGeom>
          <a:noFill/>
          <a:ln w="12700">
            <a:solidFill>
              <a:prstClr val="black"/>
            </a:solidFill>
          </a:ln>
        </p:spPr>
        <p:txBody>
          <a:bodyPr vert="horz" lIns="91440" tIns="45720" rIns="91440" bIns="45720" rtlCol="0" anchor="ctr"/>
          <a:lstStyle/>
          <a:p>
            <a:pPr>
              <a:defRPr/>
            </a:pPr>
            <a:endParaRPr lang="fr-FR"/>
          </a:p>
        </p:txBody>
      </p:sp>
      <p:sp>
        <p:nvSpPr>
          <p:cNvPr id="1657216065" name="Remarques Espace réservé 4"/>
          <p:cNvSpPr>
            <a:spLocks noGrp="1"/>
          </p:cNvSpPr>
          <p:nvPr>
            <p:ph type="body" sz="quarter" idx="3"/>
          </p:nvPr>
        </p:nvSpPr>
        <p:spPr bwMode="auto">
          <a:xfrm>
            <a:off x="685800" y="4400550"/>
            <a:ext cx="5486400" cy="3600450"/>
          </a:xfrm>
          <a:prstGeom prst="rect">
            <a:avLst/>
          </a:prstGeom>
        </p:spPr>
        <p:txBody>
          <a:bodyPr vert="horz" lIns="91440" tIns="45720" rIns="91440" bIns="45720" rtlCol="0"/>
          <a:lstStyle/>
          <a:p>
            <a:pPr lvl="0">
              <a:defRPr/>
            </a:pPr>
            <a:r>
              <a:rPr lang="fr-FR"/>
              <a:t>Modifiez les styles du texte du masque</a:t>
            </a:r>
            <a:endParaRPr/>
          </a:p>
          <a:p>
            <a:pPr lvl="1">
              <a:defRPr/>
            </a:pPr>
            <a:r>
              <a:rPr lang="fr-FR"/>
              <a:t>Deuxième niveau</a:t>
            </a:r>
            <a:endParaRPr/>
          </a:p>
          <a:p>
            <a:pPr lvl="2">
              <a:defRPr/>
            </a:pPr>
            <a:r>
              <a:rPr lang="fr-FR"/>
              <a:t>Troisième niveau</a:t>
            </a:r>
            <a:endParaRPr/>
          </a:p>
          <a:p>
            <a:pPr lvl="3">
              <a:defRPr/>
            </a:pPr>
            <a:r>
              <a:rPr lang="fr-FR"/>
              <a:t>Quatrième niveau</a:t>
            </a:r>
            <a:endParaRPr/>
          </a:p>
          <a:p>
            <a:pPr lvl="4">
              <a:defRPr/>
            </a:pPr>
            <a:r>
              <a:rPr lang="fr-FR"/>
              <a:t>Cinquième niveau</a:t>
            </a:r>
            <a:endParaRPr lang="fr-FR"/>
          </a:p>
        </p:txBody>
      </p:sp>
      <p:sp>
        <p:nvSpPr>
          <p:cNvPr id="2078002701" name="Espace réservé du pied de page 5"/>
          <p:cNvSpPr>
            <a:spLocks noGrp="1"/>
          </p:cNvSpPr>
          <p:nvPr>
            <p:ph type="ftr" sz="quarter" idx="4"/>
          </p:nvPr>
        </p:nvSpPr>
        <p:spPr bwMode="auto">
          <a:xfrm>
            <a:off x="0" y="8685213"/>
            <a:ext cx="2971800" cy="458787"/>
          </a:xfrm>
          <a:prstGeom prst="rect">
            <a:avLst/>
          </a:prstGeom>
        </p:spPr>
        <p:txBody>
          <a:bodyPr vert="horz" lIns="91440" tIns="45720" rIns="91440" bIns="45720" rtlCol="0" anchor="b"/>
          <a:lstStyle>
            <a:lvl1pPr algn="l">
              <a:defRPr sz="1200"/>
            </a:lvl1pPr>
          </a:lstStyle>
          <a:p>
            <a:pPr>
              <a:defRPr/>
            </a:pPr>
            <a:endParaRPr lang="fr-FR"/>
          </a:p>
        </p:txBody>
      </p:sp>
      <p:sp>
        <p:nvSpPr>
          <p:cNvPr id="724819874" name="Espace réservé du numéro de diapositive 6"/>
          <p:cNvSpPr>
            <a:spLocks noGrp="1"/>
          </p:cNvSpPr>
          <p:nvPr>
            <p:ph type="sldNum" sz="quarter" idx="5"/>
          </p:nvPr>
        </p:nvSpPr>
        <p:spPr bwMode="auto">
          <a:xfrm>
            <a:off x="3884613" y="8685213"/>
            <a:ext cx="2971800" cy="458787"/>
          </a:xfrm>
          <a:prstGeom prst="rect">
            <a:avLst/>
          </a:prstGeom>
        </p:spPr>
        <p:txBody>
          <a:bodyPr vert="horz" lIns="91440" tIns="45720" rIns="91440" bIns="45720" rtlCol="0" anchor="b"/>
          <a:lstStyle>
            <a:lvl1pPr algn="r">
              <a:defRPr sz="1200"/>
            </a:lvl1pPr>
          </a:lstStyle>
          <a:p>
            <a:pPr>
              <a:defRPr/>
            </a:pPr>
            <a:fld id="{2E6999B8-B6B4-4561-A3CD-BBCDAB9FC9D9}" type="slidenum">
              <a:rPr lang="fr-FR"/>
              <a:t>‹#›</a:t>
            </a:fld>
            <a:endParaRPr lang="fr-FR"/>
          </a:p>
        </p:txBody>
      </p:sp>
    </p:spTree>
  </p:cSld>
  <p:clrMap bg1="lt1" tx1="dk1" bg2="lt2" tx2="dk2" accent1="accent1" accent2="accent2" accent3="accent3" accent4="accent4" accent5="accent5" accent6="accent6" hlink="hlink" folHlink="folHlink"/>
  <p:notesStyle>
    <a:lvl1pPr marL="0" algn="l" defTabSz="914400" rtl="0">
      <a:defRPr sz="1200">
        <a:solidFill>
          <a:schemeClr val="tx1"/>
        </a:solidFill>
        <a:latin typeface="+mn-lt"/>
        <a:ea typeface="+mn-ea"/>
        <a:cs typeface="+mn-cs"/>
      </a:defRPr>
    </a:lvl1pPr>
    <a:lvl2pPr marL="457200" algn="l" defTabSz="914400" rtl="0">
      <a:defRPr sz="1200">
        <a:solidFill>
          <a:schemeClr val="tx1"/>
        </a:solidFill>
        <a:latin typeface="+mn-lt"/>
        <a:ea typeface="+mn-ea"/>
        <a:cs typeface="+mn-cs"/>
      </a:defRPr>
    </a:lvl2pPr>
    <a:lvl3pPr marL="914400" algn="l" defTabSz="914400" rtl="0">
      <a:defRPr sz="1200">
        <a:solidFill>
          <a:schemeClr val="tx1"/>
        </a:solidFill>
        <a:latin typeface="+mn-lt"/>
        <a:ea typeface="+mn-ea"/>
        <a:cs typeface="+mn-cs"/>
      </a:defRPr>
    </a:lvl3pPr>
    <a:lvl4pPr marL="1371600" algn="l" defTabSz="914400" rtl="0">
      <a:defRPr sz="1200">
        <a:solidFill>
          <a:schemeClr val="tx1"/>
        </a:solidFill>
        <a:latin typeface="+mn-lt"/>
        <a:ea typeface="+mn-ea"/>
        <a:cs typeface="+mn-cs"/>
      </a:defRPr>
    </a:lvl4pPr>
    <a:lvl5pPr marL="1828800" algn="l" defTabSz="914400" rtl="0">
      <a:defRPr sz="1200">
        <a:solidFill>
          <a:schemeClr val="tx1"/>
        </a:solidFill>
        <a:latin typeface="+mn-lt"/>
        <a:ea typeface="+mn-ea"/>
        <a:cs typeface="+mn-cs"/>
      </a:defRPr>
    </a:lvl5pPr>
    <a:lvl6pPr marL="2286000" algn="l" defTabSz="914400" rtl="0">
      <a:defRPr sz="1200">
        <a:solidFill>
          <a:schemeClr val="tx1"/>
        </a:solidFill>
        <a:latin typeface="+mn-lt"/>
        <a:ea typeface="+mn-ea"/>
        <a:cs typeface="+mn-cs"/>
      </a:defRPr>
    </a:lvl6pPr>
    <a:lvl7pPr marL="2743200" algn="l" defTabSz="914400" rtl="0">
      <a:defRPr sz="1200">
        <a:solidFill>
          <a:schemeClr val="tx1"/>
        </a:solidFill>
        <a:latin typeface="+mn-lt"/>
        <a:ea typeface="+mn-ea"/>
        <a:cs typeface="+mn-cs"/>
      </a:defRPr>
    </a:lvl7pPr>
    <a:lvl8pPr marL="3200400" algn="l" defTabSz="914400" rtl="0">
      <a:defRPr sz="1200">
        <a:solidFill>
          <a:schemeClr val="tx1"/>
        </a:solidFill>
        <a:latin typeface="+mn-lt"/>
        <a:ea typeface="+mn-ea"/>
        <a:cs typeface="+mn-cs"/>
      </a:defRPr>
    </a:lvl8pPr>
    <a:lvl9pPr marL="3657600" algn="l" defTabSz="914400" rtl="0">
      <a:defRPr sz="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357458223" name="Espace réservé pour l'image de la diapositive 1"/>
          <p:cNvSpPr>
            <a:spLocks noChangeAspect="1" noGrp="1" noRot="1"/>
          </p:cNvSpPr>
          <p:nvPr>
            <p:ph type="sldImg"/>
          </p:nvPr>
        </p:nvSpPr>
        <p:spPr bwMode="auto">
          <a:xfrm>
            <a:off x="685800" y="1143000"/>
            <a:ext cx="5486400" cy="3086100"/>
          </a:xfrm>
        </p:spPr>
      </p:sp>
      <p:sp>
        <p:nvSpPr>
          <p:cNvPr id="1040062175" name="Remarques Espace réservé 2"/>
          <p:cNvSpPr>
            <a:spLocks noGrp="1"/>
          </p:cNvSpPr>
          <p:nvPr>
            <p:ph type="body" idx="1"/>
          </p:nvPr>
        </p:nvSpPr>
        <p:spPr bwMode="auto"/>
        <p:txBody>
          <a:bodyPr/>
          <a:lstStyle/>
          <a:p>
            <a:pPr>
              <a:defRPr/>
            </a:pPr>
            <a:endParaRPr lang="fr-FR">
              <a:latin typeface="Arial"/>
              <a:cs typeface="Arial"/>
            </a:endParaRPr>
          </a:p>
        </p:txBody>
      </p:sp>
      <p:sp>
        <p:nvSpPr>
          <p:cNvPr id="187739093" name="Espace réservé pour le numéro de diapositive 3"/>
          <p:cNvSpPr>
            <a:spLocks noGrp="1"/>
          </p:cNvSpPr>
          <p:nvPr>
            <p:ph type="sldNum" sz="quarter" idx="10"/>
          </p:nvPr>
        </p:nvSpPr>
        <p:spPr bwMode="auto"/>
        <p:txBody>
          <a:bodyPr/>
          <a:lstStyle/>
          <a:p>
            <a:pPr>
              <a:defRPr/>
            </a:pPr>
            <a:fld id="{2E6999B8-B6B4-4561-A3CD-BBCDAB9FC9D9}" type="slidenum">
              <a:rPr lang="fr-FR"/>
              <a:t>1</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1772850356" name="Slide Image Placeholder 1"/>
          <p:cNvSpPr>
            <a:spLocks noChangeAspect="1" noGrp="1" noRot="1"/>
          </p:cNvSpPr>
          <p:nvPr>
            <p:ph type="sldImg"/>
          </p:nvPr>
        </p:nvSpPr>
        <p:spPr bwMode="auto"/>
      </p:sp>
      <p:sp>
        <p:nvSpPr>
          <p:cNvPr id="1058583639" name="Notes Placeholder 2"/>
          <p:cNvSpPr>
            <a:spLocks noGrp="1"/>
          </p:cNvSpPr>
          <p:nvPr>
            <p:ph type="body" idx="1"/>
          </p:nvPr>
        </p:nvSpPr>
        <p:spPr bwMode="auto"/>
        <p:txBody>
          <a:bodyPr/>
          <a:lstStyle/>
          <a:p>
            <a:pPr>
              <a:defRPr/>
            </a:pPr>
            <a:endParaRPr/>
          </a:p>
        </p:txBody>
      </p:sp>
      <p:sp>
        <p:nvSpPr>
          <p:cNvPr id="475845195" name="Slide Number Placeholder 3"/>
          <p:cNvSpPr>
            <a:spLocks noGrp="1"/>
          </p:cNvSpPr>
          <p:nvPr>
            <p:ph type="sldNum" sz="quarter" idx="10"/>
          </p:nvPr>
        </p:nvSpPr>
        <p:spPr bwMode="auto"/>
        <p:txBody>
          <a:bodyPr/>
          <a:lstStyle/>
          <a:p>
            <a:pPr>
              <a:defRPr/>
            </a:pPr>
            <a:fld id="{6727776D-5107-D8B7-06B5-F039AE4CF298}" type="slidenum">
              <a:rPr/>
              <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385411497" name="Slide Image Placeholder 1"/>
          <p:cNvSpPr>
            <a:spLocks noChangeAspect="1" noGrp="1" noRot="1"/>
          </p:cNvSpPr>
          <p:nvPr>
            <p:ph type="sldImg"/>
          </p:nvPr>
        </p:nvSpPr>
        <p:spPr bwMode="auto"/>
      </p:sp>
      <p:sp>
        <p:nvSpPr>
          <p:cNvPr id="805636711" name="Notes Placeholder 2"/>
          <p:cNvSpPr>
            <a:spLocks noGrp="1"/>
          </p:cNvSpPr>
          <p:nvPr>
            <p:ph type="body" idx="1"/>
          </p:nvPr>
        </p:nvSpPr>
        <p:spPr bwMode="auto"/>
        <p:txBody>
          <a:bodyPr/>
          <a:lstStyle/>
          <a:p>
            <a:pPr>
              <a:defRPr/>
            </a:pPr>
            <a:endParaRPr/>
          </a:p>
        </p:txBody>
      </p:sp>
      <p:sp>
        <p:nvSpPr>
          <p:cNvPr id="423449091" name="Slide Number Placeholder 3"/>
          <p:cNvSpPr>
            <a:spLocks noGrp="1"/>
          </p:cNvSpPr>
          <p:nvPr>
            <p:ph type="sldNum" sz="quarter" idx="10"/>
          </p:nvPr>
        </p:nvSpPr>
        <p:spPr bwMode="auto"/>
        <p:txBody>
          <a:bodyPr/>
          <a:lstStyle/>
          <a:p>
            <a:pPr>
              <a:defRPr/>
            </a:pPr>
            <a:fld id="{15EE7723-C3BB-122A-7473-6CE0A4D48CB7}" type="slidenum">
              <a:rPr/>
              <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1488780573" name="Slide Image Placeholder 1"/>
          <p:cNvSpPr>
            <a:spLocks noChangeAspect="1" noGrp="1" noRot="1"/>
          </p:cNvSpPr>
          <p:nvPr>
            <p:ph type="sldImg"/>
          </p:nvPr>
        </p:nvSpPr>
        <p:spPr bwMode="auto"/>
      </p:sp>
      <p:sp>
        <p:nvSpPr>
          <p:cNvPr id="958642297" name="Notes Placeholder 2"/>
          <p:cNvSpPr>
            <a:spLocks noGrp="1"/>
          </p:cNvSpPr>
          <p:nvPr>
            <p:ph type="body" idx="1"/>
          </p:nvPr>
        </p:nvSpPr>
        <p:spPr bwMode="auto"/>
        <p:txBody>
          <a:bodyPr/>
          <a:lstStyle/>
          <a:p>
            <a:pPr>
              <a:defRPr/>
            </a:pPr>
            <a:endParaRPr/>
          </a:p>
        </p:txBody>
      </p:sp>
      <p:sp>
        <p:nvSpPr>
          <p:cNvPr id="747255244" name="Slide Number Placeholder 3"/>
          <p:cNvSpPr>
            <a:spLocks noGrp="1"/>
          </p:cNvSpPr>
          <p:nvPr>
            <p:ph type="sldNum" sz="quarter" idx="10"/>
          </p:nvPr>
        </p:nvSpPr>
        <p:spPr bwMode="auto"/>
        <p:txBody>
          <a:bodyPr/>
          <a:lstStyle/>
          <a:p>
            <a:pPr>
              <a:defRPr/>
            </a:pPr>
            <a:fld id="{F4DDC888-5643-4D7C-0BDB-B4A8DFB7EE7A}" type="slidenum">
              <a:rPr/>
              <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466683341" name="Slide Image Placeholder 1"/>
          <p:cNvSpPr>
            <a:spLocks noChangeAspect="1" noGrp="1" noRot="1"/>
          </p:cNvSpPr>
          <p:nvPr>
            <p:ph type="sldImg"/>
          </p:nvPr>
        </p:nvSpPr>
        <p:spPr bwMode="auto"/>
      </p:sp>
      <p:sp>
        <p:nvSpPr>
          <p:cNvPr id="1000377170" name="Notes Placeholder 2"/>
          <p:cNvSpPr>
            <a:spLocks noGrp="1"/>
          </p:cNvSpPr>
          <p:nvPr>
            <p:ph type="body" idx="1"/>
          </p:nvPr>
        </p:nvSpPr>
        <p:spPr bwMode="auto"/>
        <p:txBody>
          <a:bodyPr/>
          <a:lstStyle/>
          <a:p>
            <a:pPr>
              <a:defRPr/>
            </a:pPr>
            <a:endParaRPr/>
          </a:p>
        </p:txBody>
      </p:sp>
      <p:sp>
        <p:nvSpPr>
          <p:cNvPr id="2050733553" name="Slide Number Placeholder 3"/>
          <p:cNvSpPr>
            <a:spLocks noGrp="1"/>
          </p:cNvSpPr>
          <p:nvPr>
            <p:ph type="sldNum" sz="quarter" idx="10"/>
          </p:nvPr>
        </p:nvSpPr>
        <p:spPr bwMode="auto"/>
        <p:txBody>
          <a:bodyPr/>
          <a:lstStyle/>
          <a:p>
            <a:pPr>
              <a:defRPr/>
            </a:pPr>
            <a:fld id="{6D3FCCC7-E824-126F-E61F-DA58E10CAAB3}" type="slidenum">
              <a:rPr/>
              <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1169849744" name="Slide Image Placeholder 1"/>
          <p:cNvSpPr>
            <a:spLocks noChangeAspect="1" noGrp="1" noRot="1"/>
          </p:cNvSpPr>
          <p:nvPr>
            <p:ph type="sldImg"/>
          </p:nvPr>
        </p:nvSpPr>
        <p:spPr bwMode="auto"/>
      </p:sp>
      <p:sp>
        <p:nvSpPr>
          <p:cNvPr id="1510269701" name="Notes Placeholder 2"/>
          <p:cNvSpPr>
            <a:spLocks noGrp="1"/>
          </p:cNvSpPr>
          <p:nvPr>
            <p:ph type="body" idx="1"/>
          </p:nvPr>
        </p:nvSpPr>
        <p:spPr bwMode="auto"/>
        <p:txBody>
          <a:bodyPr/>
          <a:lstStyle/>
          <a:p>
            <a:pPr>
              <a:defRPr/>
            </a:pPr>
            <a:endParaRPr/>
          </a:p>
        </p:txBody>
      </p:sp>
      <p:sp>
        <p:nvSpPr>
          <p:cNvPr id="1718666118" name="Slide Number Placeholder 3"/>
          <p:cNvSpPr>
            <a:spLocks noGrp="1"/>
          </p:cNvSpPr>
          <p:nvPr>
            <p:ph type="sldNum" sz="quarter" idx="10"/>
          </p:nvPr>
        </p:nvSpPr>
        <p:spPr bwMode="auto"/>
        <p:txBody>
          <a:bodyPr/>
          <a:lstStyle/>
          <a:p>
            <a:pPr>
              <a:defRPr/>
            </a:pPr>
            <a:fld id="{4611AF84-6F5A-0EE6-03F7-55EBF8D804B2}" type="slidenum">
              <a:rPr/>
              <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2015341409" name="Slide Image Placeholder 1"/>
          <p:cNvSpPr>
            <a:spLocks noChangeAspect="1" noGrp="1" noRot="1"/>
          </p:cNvSpPr>
          <p:nvPr>
            <p:ph type="sldImg"/>
          </p:nvPr>
        </p:nvSpPr>
        <p:spPr bwMode="auto"/>
      </p:sp>
      <p:sp>
        <p:nvSpPr>
          <p:cNvPr id="1816903677" name="Notes Placeholder 2"/>
          <p:cNvSpPr>
            <a:spLocks noGrp="1"/>
          </p:cNvSpPr>
          <p:nvPr>
            <p:ph type="body" idx="1"/>
          </p:nvPr>
        </p:nvSpPr>
        <p:spPr bwMode="auto"/>
        <p:txBody>
          <a:bodyPr/>
          <a:lstStyle/>
          <a:p>
            <a:pPr>
              <a:defRPr/>
            </a:pPr>
            <a:endParaRPr/>
          </a:p>
        </p:txBody>
      </p:sp>
      <p:sp>
        <p:nvSpPr>
          <p:cNvPr id="995939778" name="Slide Number Placeholder 3"/>
          <p:cNvSpPr>
            <a:spLocks noGrp="1"/>
          </p:cNvSpPr>
          <p:nvPr>
            <p:ph type="sldNum" sz="quarter" idx="10"/>
          </p:nvPr>
        </p:nvSpPr>
        <p:spPr bwMode="auto"/>
        <p:txBody>
          <a:bodyPr/>
          <a:lstStyle/>
          <a:p>
            <a:pPr>
              <a:defRPr/>
            </a:pPr>
            <a:fld id="{7494AA93-648B-303F-F64B-6210A7FBB076}" type="slidenum">
              <a:rPr/>
              <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369568368" name="Slide Image Placeholder 1"/>
          <p:cNvSpPr>
            <a:spLocks noChangeAspect="1" noGrp="1" noRot="1"/>
          </p:cNvSpPr>
          <p:nvPr>
            <p:ph type="sldImg"/>
          </p:nvPr>
        </p:nvSpPr>
        <p:spPr bwMode="auto"/>
      </p:sp>
      <p:sp>
        <p:nvSpPr>
          <p:cNvPr id="1119096055" name="Notes Placeholder 2"/>
          <p:cNvSpPr>
            <a:spLocks noGrp="1"/>
          </p:cNvSpPr>
          <p:nvPr>
            <p:ph type="body" idx="1"/>
          </p:nvPr>
        </p:nvSpPr>
        <p:spPr bwMode="auto"/>
        <p:txBody>
          <a:bodyPr/>
          <a:lstStyle/>
          <a:p>
            <a:pPr>
              <a:defRPr/>
            </a:pPr>
            <a:endParaRPr/>
          </a:p>
        </p:txBody>
      </p:sp>
      <p:sp>
        <p:nvSpPr>
          <p:cNvPr id="950024185" name="Slide Number Placeholder 3"/>
          <p:cNvSpPr>
            <a:spLocks noGrp="1"/>
          </p:cNvSpPr>
          <p:nvPr>
            <p:ph type="sldNum" sz="quarter" idx="10"/>
          </p:nvPr>
        </p:nvSpPr>
        <p:spPr bwMode="auto"/>
        <p:txBody>
          <a:bodyPr/>
          <a:lstStyle/>
          <a:p>
            <a:pPr>
              <a:defRPr/>
            </a:pPr>
            <a:fld id="{5B519970-57E1-F8BC-7D2F-C3BA7F83E146}" type="slidenum">
              <a:rPr/>
              <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51399898" name="Slide Image Placeholder 1"/>
          <p:cNvSpPr>
            <a:spLocks noChangeAspect="1" noGrp="1" noRot="1"/>
          </p:cNvSpPr>
          <p:nvPr>
            <p:ph type="sldImg"/>
          </p:nvPr>
        </p:nvSpPr>
        <p:spPr bwMode="auto"/>
      </p:sp>
      <p:sp>
        <p:nvSpPr>
          <p:cNvPr id="941179477" name="Notes Placeholder 2"/>
          <p:cNvSpPr>
            <a:spLocks noGrp="1"/>
          </p:cNvSpPr>
          <p:nvPr>
            <p:ph type="body" idx="1"/>
          </p:nvPr>
        </p:nvSpPr>
        <p:spPr bwMode="auto"/>
        <p:txBody>
          <a:bodyPr/>
          <a:lstStyle/>
          <a:p>
            <a:pPr>
              <a:defRPr/>
            </a:pPr>
            <a:endParaRPr/>
          </a:p>
        </p:txBody>
      </p:sp>
      <p:sp>
        <p:nvSpPr>
          <p:cNvPr id="1373789079" name="Slide Number Placeholder 3"/>
          <p:cNvSpPr>
            <a:spLocks noGrp="1"/>
          </p:cNvSpPr>
          <p:nvPr>
            <p:ph type="sldNum" sz="quarter" idx="10"/>
          </p:nvPr>
        </p:nvSpPr>
        <p:spPr bwMode="auto"/>
        <p:txBody>
          <a:bodyPr/>
          <a:lstStyle/>
          <a:p>
            <a:pPr>
              <a:defRPr/>
            </a:pPr>
            <a:fld id="{6F90FD3F-713C-A165-2D95-8F430FFF29D3}" type="slidenum">
              <a:rPr/>
              <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327080306" name="Slide Image Placeholder 1"/>
          <p:cNvSpPr>
            <a:spLocks noChangeAspect="1" noGrp="1" noRot="1"/>
          </p:cNvSpPr>
          <p:nvPr>
            <p:ph type="sldImg"/>
          </p:nvPr>
        </p:nvSpPr>
        <p:spPr bwMode="auto"/>
      </p:sp>
      <p:sp>
        <p:nvSpPr>
          <p:cNvPr id="94891102" name="Notes Placeholder 2"/>
          <p:cNvSpPr>
            <a:spLocks noGrp="1"/>
          </p:cNvSpPr>
          <p:nvPr>
            <p:ph type="body" idx="1"/>
          </p:nvPr>
        </p:nvSpPr>
        <p:spPr bwMode="auto"/>
        <p:txBody>
          <a:bodyPr/>
          <a:lstStyle/>
          <a:p>
            <a:pPr>
              <a:defRPr/>
            </a:pPr>
            <a:endParaRPr/>
          </a:p>
        </p:txBody>
      </p:sp>
      <p:sp>
        <p:nvSpPr>
          <p:cNvPr id="166850948" name="Slide Number Placeholder 3"/>
          <p:cNvSpPr>
            <a:spLocks noGrp="1"/>
          </p:cNvSpPr>
          <p:nvPr>
            <p:ph type="sldNum" sz="quarter" idx="10"/>
          </p:nvPr>
        </p:nvSpPr>
        <p:spPr bwMode="auto"/>
        <p:txBody>
          <a:bodyPr/>
          <a:lstStyle/>
          <a:p>
            <a:pPr>
              <a:defRPr/>
            </a:pPr>
            <a:fld id="{BE228600-CA83-6C8F-0663-635FEE3B51AA}" type="slidenum">
              <a:rPr/>
              <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1234599318" name="Slide Image Placeholder 1"/>
          <p:cNvSpPr>
            <a:spLocks noChangeAspect="1" noGrp="1" noRot="1"/>
          </p:cNvSpPr>
          <p:nvPr>
            <p:ph type="sldImg"/>
          </p:nvPr>
        </p:nvSpPr>
        <p:spPr bwMode="auto"/>
      </p:sp>
      <p:sp>
        <p:nvSpPr>
          <p:cNvPr id="1936816779" name="Notes Placeholder 2"/>
          <p:cNvSpPr>
            <a:spLocks noGrp="1"/>
          </p:cNvSpPr>
          <p:nvPr>
            <p:ph type="body" idx="1"/>
          </p:nvPr>
        </p:nvSpPr>
        <p:spPr bwMode="auto"/>
        <p:txBody>
          <a:bodyPr/>
          <a:lstStyle/>
          <a:p>
            <a:pPr>
              <a:defRPr/>
            </a:pPr>
            <a:endParaRPr/>
          </a:p>
        </p:txBody>
      </p:sp>
      <p:sp>
        <p:nvSpPr>
          <p:cNvPr id="57712979" name="Slide Number Placeholder 3"/>
          <p:cNvSpPr>
            <a:spLocks noGrp="1"/>
          </p:cNvSpPr>
          <p:nvPr>
            <p:ph type="sldNum" sz="quarter" idx="10"/>
          </p:nvPr>
        </p:nvSpPr>
        <p:spPr bwMode="auto"/>
        <p:txBody>
          <a:bodyPr/>
          <a:lstStyle/>
          <a:p>
            <a:pPr>
              <a:defRPr/>
            </a:pPr>
            <a:fld id="{5148DE71-3EF5-E55A-A5F7-03C0EB40B5CA}" type="slidenum">
              <a:rPr/>
              <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1610812985" name="Slide Image Placeholder 1"/>
          <p:cNvSpPr>
            <a:spLocks noChangeAspect="1" noGrp="1" noRot="1"/>
          </p:cNvSpPr>
          <p:nvPr>
            <p:ph type="sldImg"/>
          </p:nvPr>
        </p:nvSpPr>
        <p:spPr bwMode="auto"/>
      </p:sp>
      <p:sp>
        <p:nvSpPr>
          <p:cNvPr id="859875984" name="Notes Placeholder 2"/>
          <p:cNvSpPr>
            <a:spLocks noGrp="1"/>
          </p:cNvSpPr>
          <p:nvPr>
            <p:ph type="body" idx="1"/>
          </p:nvPr>
        </p:nvSpPr>
        <p:spPr bwMode="auto"/>
        <p:txBody>
          <a:bodyPr/>
          <a:lstStyle/>
          <a:p>
            <a:pPr>
              <a:defRPr/>
            </a:pPr>
            <a:endParaRPr/>
          </a:p>
        </p:txBody>
      </p:sp>
      <p:sp>
        <p:nvSpPr>
          <p:cNvPr id="1802091939" name="Slide Number Placeholder 3"/>
          <p:cNvSpPr>
            <a:spLocks noGrp="1"/>
          </p:cNvSpPr>
          <p:nvPr>
            <p:ph type="sldNum" sz="quarter" idx="10"/>
          </p:nvPr>
        </p:nvSpPr>
        <p:spPr bwMode="auto"/>
        <p:txBody>
          <a:bodyPr/>
          <a:lstStyle/>
          <a:p>
            <a:pPr>
              <a:defRPr/>
            </a:pPr>
            <a:fld id="{603A6E72-FFDD-E16C-A5AF-DB9A10B68F1D}" type="slidenum">
              <a:rPr/>
              <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972840621" name="Slide Image Placeholder 1"/>
          <p:cNvSpPr>
            <a:spLocks noChangeAspect="1" noGrp="1" noRot="1"/>
          </p:cNvSpPr>
          <p:nvPr>
            <p:ph type="sldImg"/>
          </p:nvPr>
        </p:nvSpPr>
        <p:spPr bwMode="auto"/>
      </p:sp>
      <p:sp>
        <p:nvSpPr>
          <p:cNvPr id="1705869500" name="Notes Placeholder 2"/>
          <p:cNvSpPr>
            <a:spLocks noGrp="1"/>
          </p:cNvSpPr>
          <p:nvPr>
            <p:ph type="body" idx="1"/>
          </p:nvPr>
        </p:nvSpPr>
        <p:spPr bwMode="auto"/>
        <p:txBody>
          <a:bodyPr/>
          <a:lstStyle/>
          <a:p>
            <a:pPr>
              <a:defRPr/>
            </a:pPr>
            <a:endParaRPr/>
          </a:p>
        </p:txBody>
      </p:sp>
      <p:sp>
        <p:nvSpPr>
          <p:cNvPr id="38211846" name="Slide Number Placeholder 3"/>
          <p:cNvSpPr>
            <a:spLocks noGrp="1"/>
          </p:cNvSpPr>
          <p:nvPr>
            <p:ph type="sldNum" sz="quarter" idx="10"/>
          </p:nvPr>
        </p:nvSpPr>
        <p:spPr bwMode="auto"/>
        <p:txBody>
          <a:bodyPr/>
          <a:lstStyle/>
          <a:p>
            <a:pPr>
              <a:defRPr/>
            </a:pPr>
            <a:fld id="{18E810BD-1C0C-38D5-AE0F-F6C3304B38A4}" type="slidenum">
              <a:rPr/>
              <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2032162860" name="Slide Image Placeholder 1"/>
          <p:cNvSpPr>
            <a:spLocks noChangeAspect="1" noGrp="1" noRot="1"/>
          </p:cNvSpPr>
          <p:nvPr>
            <p:ph type="sldImg"/>
          </p:nvPr>
        </p:nvSpPr>
        <p:spPr bwMode="auto"/>
      </p:sp>
      <p:sp>
        <p:nvSpPr>
          <p:cNvPr id="62190589" name="Notes Placeholder 2"/>
          <p:cNvSpPr>
            <a:spLocks noGrp="1"/>
          </p:cNvSpPr>
          <p:nvPr>
            <p:ph type="body" idx="1"/>
          </p:nvPr>
        </p:nvSpPr>
        <p:spPr bwMode="auto"/>
        <p:txBody>
          <a:bodyPr/>
          <a:lstStyle/>
          <a:p>
            <a:pPr>
              <a:defRPr/>
            </a:pPr>
            <a:endParaRPr/>
          </a:p>
        </p:txBody>
      </p:sp>
      <p:sp>
        <p:nvSpPr>
          <p:cNvPr id="310185697" name="Slide Number Placeholder 3"/>
          <p:cNvSpPr>
            <a:spLocks noGrp="1"/>
          </p:cNvSpPr>
          <p:nvPr>
            <p:ph type="sldNum" sz="quarter" idx="10"/>
          </p:nvPr>
        </p:nvSpPr>
        <p:spPr bwMode="auto"/>
        <p:txBody>
          <a:bodyPr/>
          <a:lstStyle/>
          <a:p>
            <a:pPr>
              <a:defRPr/>
            </a:pPr>
            <a:fld id="{68FF1B59-FFA7-2392-0FCF-E9F0A8C8C249}" type="slidenum">
              <a:rPr/>
              <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939370298" name="Slide Image Placeholder 1"/>
          <p:cNvSpPr>
            <a:spLocks noChangeAspect="1" noGrp="1" noRot="1"/>
          </p:cNvSpPr>
          <p:nvPr>
            <p:ph type="sldImg"/>
          </p:nvPr>
        </p:nvSpPr>
        <p:spPr bwMode="auto"/>
      </p:sp>
      <p:sp>
        <p:nvSpPr>
          <p:cNvPr id="2133478354" name="Notes Placeholder 2"/>
          <p:cNvSpPr>
            <a:spLocks noGrp="1"/>
          </p:cNvSpPr>
          <p:nvPr>
            <p:ph type="body" idx="1"/>
          </p:nvPr>
        </p:nvSpPr>
        <p:spPr bwMode="auto"/>
        <p:txBody>
          <a:bodyPr/>
          <a:lstStyle/>
          <a:p>
            <a:pPr>
              <a:defRPr/>
            </a:pPr>
            <a:endParaRPr/>
          </a:p>
        </p:txBody>
      </p:sp>
      <p:sp>
        <p:nvSpPr>
          <p:cNvPr id="1339163013" name="Slide Number Placeholder 3"/>
          <p:cNvSpPr>
            <a:spLocks noGrp="1"/>
          </p:cNvSpPr>
          <p:nvPr>
            <p:ph type="sldNum" sz="quarter" idx="10"/>
          </p:nvPr>
        </p:nvSpPr>
        <p:spPr bwMode="auto"/>
        <p:txBody>
          <a:bodyPr/>
          <a:lstStyle/>
          <a:p>
            <a:pPr>
              <a:defRPr/>
            </a:pPr>
            <a:fld id="{9C925EE0-E05D-ABD1-D7B9-CC5729105690}" type="slidenum">
              <a:rPr/>
              <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1541399339" name="Slide Image Placeholder 1"/>
          <p:cNvSpPr>
            <a:spLocks noChangeAspect="1" noGrp="1" noRot="1"/>
          </p:cNvSpPr>
          <p:nvPr>
            <p:ph type="sldImg"/>
          </p:nvPr>
        </p:nvSpPr>
        <p:spPr bwMode="auto"/>
      </p:sp>
      <p:sp>
        <p:nvSpPr>
          <p:cNvPr id="1636403588" name="Notes Placeholder 2"/>
          <p:cNvSpPr>
            <a:spLocks noGrp="1"/>
          </p:cNvSpPr>
          <p:nvPr>
            <p:ph type="body" idx="1"/>
          </p:nvPr>
        </p:nvSpPr>
        <p:spPr bwMode="auto"/>
        <p:txBody>
          <a:bodyPr/>
          <a:lstStyle/>
          <a:p>
            <a:pPr>
              <a:defRPr/>
            </a:pPr>
            <a:endParaRPr/>
          </a:p>
        </p:txBody>
      </p:sp>
      <p:sp>
        <p:nvSpPr>
          <p:cNvPr id="2013378505" name="Slide Number Placeholder 3"/>
          <p:cNvSpPr>
            <a:spLocks noGrp="1"/>
          </p:cNvSpPr>
          <p:nvPr>
            <p:ph type="sldNum" sz="quarter" idx="10"/>
          </p:nvPr>
        </p:nvSpPr>
        <p:spPr bwMode="auto"/>
        <p:txBody>
          <a:bodyPr/>
          <a:lstStyle/>
          <a:p>
            <a:pPr>
              <a:defRPr/>
            </a:pPr>
            <a:fld id="{F89516EC-F5C5-0C71-56B7-DE9386169127}" type="slidenum">
              <a:rPr/>
              <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814746029" name="Slide Image Placeholder 1"/>
          <p:cNvSpPr>
            <a:spLocks noChangeAspect="1" noGrp="1" noRot="1"/>
          </p:cNvSpPr>
          <p:nvPr>
            <p:ph type="sldImg"/>
          </p:nvPr>
        </p:nvSpPr>
        <p:spPr bwMode="auto"/>
      </p:sp>
      <p:sp>
        <p:nvSpPr>
          <p:cNvPr id="1646580730" name="Notes Placeholder 2"/>
          <p:cNvSpPr>
            <a:spLocks noGrp="1"/>
          </p:cNvSpPr>
          <p:nvPr>
            <p:ph type="body" idx="1"/>
          </p:nvPr>
        </p:nvSpPr>
        <p:spPr bwMode="auto"/>
        <p:txBody>
          <a:bodyPr/>
          <a:lstStyle/>
          <a:p>
            <a:pPr>
              <a:defRPr/>
            </a:pPr>
            <a:endParaRPr/>
          </a:p>
        </p:txBody>
      </p:sp>
      <p:sp>
        <p:nvSpPr>
          <p:cNvPr id="407426367" name="Slide Number Placeholder 3"/>
          <p:cNvSpPr>
            <a:spLocks noGrp="1"/>
          </p:cNvSpPr>
          <p:nvPr>
            <p:ph type="sldNum" sz="quarter" idx="10"/>
          </p:nvPr>
        </p:nvSpPr>
        <p:spPr bwMode="auto"/>
        <p:txBody>
          <a:bodyPr/>
          <a:lstStyle/>
          <a:p>
            <a:pPr>
              <a:defRPr/>
            </a:pPr>
            <a:fld id="{E178CD8E-3D35-3C89-2604-2948468AD24B}" type="slidenum">
              <a:rPr/>
              <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1341043418" name="Slide Image Placeholder 1"/>
          <p:cNvSpPr>
            <a:spLocks noChangeAspect="1" noGrp="1" noRot="1"/>
          </p:cNvSpPr>
          <p:nvPr>
            <p:ph type="sldImg"/>
          </p:nvPr>
        </p:nvSpPr>
        <p:spPr bwMode="auto"/>
      </p:sp>
      <p:sp>
        <p:nvSpPr>
          <p:cNvPr id="1089630842" name="Notes Placeholder 2"/>
          <p:cNvSpPr>
            <a:spLocks noGrp="1"/>
          </p:cNvSpPr>
          <p:nvPr>
            <p:ph type="body" idx="1"/>
          </p:nvPr>
        </p:nvSpPr>
        <p:spPr bwMode="auto"/>
        <p:txBody>
          <a:bodyPr/>
          <a:lstStyle/>
          <a:p>
            <a:pPr>
              <a:defRPr/>
            </a:pPr>
            <a:endParaRPr/>
          </a:p>
        </p:txBody>
      </p:sp>
      <p:sp>
        <p:nvSpPr>
          <p:cNvPr id="658072065" name="Slide Number Placeholder 3"/>
          <p:cNvSpPr>
            <a:spLocks noGrp="1"/>
          </p:cNvSpPr>
          <p:nvPr>
            <p:ph type="sldNum" sz="quarter" idx="10"/>
          </p:nvPr>
        </p:nvSpPr>
        <p:spPr bwMode="auto"/>
        <p:txBody>
          <a:bodyPr/>
          <a:lstStyle/>
          <a:p>
            <a:pPr>
              <a:defRPr/>
            </a:pPr>
            <a:fld id="{32FDAECD-A6F0-BDA4-48ED-B56B3FD67CA4}" type="slidenum">
              <a:rPr/>
              <a:t/>
            </a:fld>
            <a:endParaRPr/>
          </a:p>
        </p:txBody>
      </p:sp>
    </p:spTree>
  </p:cSld>
  <p:clrMapOvr>
    <a:masterClrMapping/>
  </p:clrMapOvr>
</p:notes>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title" userDrawn="1">
  <p:cSld name="Title Slide">
    <p:spTree>
      <p:nvGrpSpPr>
        <p:cNvPr id="1" name=""/>
        <p:cNvGrpSpPr/>
        <p:nvPr/>
      </p:nvGrpSpPr>
      <p:grpSpPr bwMode="auto">
        <a:xfrm>
          <a:off x="0" y="0"/>
          <a:ext cx="0" cy="0"/>
          <a:chOff x="0" y="0"/>
          <a:chExt cx="0" cy="0"/>
        </a:xfrm>
      </p:grpSpPr>
      <p:sp>
        <p:nvSpPr>
          <p:cNvPr id="101327592" name="Title 1"/>
          <p:cNvSpPr>
            <a:spLocks noGrp="1"/>
          </p:cNvSpPr>
          <p:nvPr>
            <p:ph type="ctrTitle"/>
          </p:nvPr>
        </p:nvSpPr>
        <p:spPr bwMode="auto">
          <a:xfrm>
            <a:off x="1523999" y="1122362"/>
            <a:ext cx="9144000" cy="2387599"/>
          </a:xfrm>
        </p:spPr>
        <p:txBody>
          <a:bodyPr anchor="b"/>
          <a:lstStyle>
            <a:lvl1pPr algn="ctr">
              <a:defRPr sz="4500"/>
            </a:lvl1pPr>
          </a:lstStyle>
          <a:p>
            <a:pPr>
              <a:defRPr/>
            </a:pPr>
            <a:r>
              <a:rPr/>
              <a:t>Click to edit Master title style</a:t>
            </a:r>
            <a:endParaRPr/>
          </a:p>
        </p:txBody>
      </p:sp>
      <p:sp>
        <p:nvSpPr>
          <p:cNvPr id="1961736640" name="Subtitle 2"/>
          <p:cNvSpPr>
            <a:spLocks noGrp="1"/>
          </p:cNvSpPr>
          <p:nvPr>
            <p:ph type="subTitle" idx="1"/>
          </p:nvPr>
        </p:nvSpPr>
        <p:spPr bwMode="auto">
          <a:xfrm>
            <a:off x="1523999" y="3602037"/>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pPr>
              <a:defRPr/>
            </a:pPr>
            <a:r>
              <a:rPr/>
              <a:t>Click to edit Master subtitle style</a:t>
            </a:r>
            <a:endParaRPr/>
          </a:p>
        </p:txBody>
      </p:sp>
      <p:sp>
        <p:nvSpPr>
          <p:cNvPr id="1082778679" name="Date Placeholder 3"/>
          <p:cNvSpPr>
            <a:spLocks noGrp="1"/>
          </p:cNvSpPr>
          <p:nvPr>
            <p:ph type="dt" sz="half" idx="10"/>
          </p:nvPr>
        </p:nvSpPr>
        <p:spPr bwMode="auto"/>
        <p:txBody>
          <a:bodyPr/>
          <a:lstStyle/>
          <a:p>
            <a:pPr>
              <a:defRPr/>
            </a:pPr>
            <a:fld id="{BCC18F51-09EC-435C-A3BA-64A766E099C0}" type="datetimeFigureOut">
              <a:rPr/>
              <a:t>01.11.2013</a:t>
            </a:fld>
            <a:endParaRPr/>
          </a:p>
        </p:txBody>
      </p:sp>
      <p:sp>
        <p:nvSpPr>
          <p:cNvPr id="742433546" name="Footer Placeholder 4"/>
          <p:cNvSpPr>
            <a:spLocks noGrp="1"/>
          </p:cNvSpPr>
          <p:nvPr>
            <p:ph type="ftr" sz="quarter" idx="11"/>
          </p:nvPr>
        </p:nvSpPr>
        <p:spPr bwMode="auto"/>
        <p:txBody>
          <a:bodyPr/>
          <a:lstStyle/>
          <a:p>
            <a:pPr>
              <a:defRPr/>
            </a:pPr>
            <a:endParaRPr/>
          </a:p>
        </p:txBody>
      </p:sp>
      <p:sp>
        <p:nvSpPr>
          <p:cNvPr id="883714597" name="Slide Number Placeholder 5"/>
          <p:cNvSpPr>
            <a:spLocks noGrp="1"/>
          </p:cNvSpPr>
          <p:nvPr>
            <p:ph type="sldNum" sz="quarter" idx="12"/>
          </p:nvPr>
        </p:nvSpPr>
        <p:spPr bwMode="auto"/>
        <p:txBody>
          <a:bodyPr/>
          <a:lstStyle/>
          <a:p>
            <a:pPr>
              <a:defRPr/>
            </a:pPr>
            <a:fld id="{08395586-F03A-48D1-94DF-16B239DF4FB5}" type="slidenum">
              <a:r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vertTx" userDrawn="1">
  <p:cSld name="Title and Vertical Text">
    <p:spTree>
      <p:nvGrpSpPr>
        <p:cNvPr id="1" name=""/>
        <p:cNvGrpSpPr/>
        <p:nvPr/>
      </p:nvGrpSpPr>
      <p:grpSpPr bwMode="auto">
        <a:xfrm>
          <a:off x="0" y="0"/>
          <a:ext cx="0" cy="0"/>
          <a:chOff x="0" y="0"/>
          <a:chExt cx="0" cy="0"/>
        </a:xfrm>
      </p:grpSpPr>
      <p:sp>
        <p:nvSpPr>
          <p:cNvPr id="1464679510" name="Title 1"/>
          <p:cNvSpPr>
            <a:spLocks noGrp="1"/>
          </p:cNvSpPr>
          <p:nvPr>
            <p:ph type="title"/>
          </p:nvPr>
        </p:nvSpPr>
        <p:spPr bwMode="auto"/>
        <p:txBody>
          <a:bodyPr/>
          <a:lstStyle/>
          <a:p>
            <a:pPr>
              <a:defRPr/>
            </a:pPr>
            <a:r>
              <a:rPr/>
              <a:t>Click to edit Master title style</a:t>
            </a:r>
            <a:endParaRPr/>
          </a:p>
        </p:txBody>
      </p:sp>
      <p:sp>
        <p:nvSpPr>
          <p:cNvPr id="166280349" name="Vertical Text Placeholder 2"/>
          <p:cNvSpPr>
            <a:spLocks noGrp="1"/>
          </p:cNvSpPr>
          <p:nvPr>
            <p:ph type="body" orient="vert" idx="1"/>
          </p:nvPr>
        </p:nvSpPr>
        <p:spPr bwMode="auto"/>
        <p:txBody>
          <a:bodyPr vert="eaVert"/>
          <a:lstStyle/>
          <a:p>
            <a:pPr lvl="0">
              <a:defRPr/>
            </a:pPr>
            <a:r>
              <a:rPr/>
              <a:t>Click to edit Master text styles</a:t>
            </a:r>
            <a:endParaRPr/>
          </a:p>
          <a:p>
            <a:pPr lvl="1">
              <a:defRPr/>
            </a:pPr>
            <a:r>
              <a:rPr/>
              <a:t>Second level</a:t>
            </a:r>
            <a:endParaRPr/>
          </a:p>
          <a:p>
            <a:pPr lvl="2">
              <a:defRPr/>
            </a:pPr>
            <a:r>
              <a:rPr/>
              <a:t>Third level</a:t>
            </a:r>
            <a:endParaRPr/>
          </a:p>
          <a:p>
            <a:pPr lvl="3">
              <a:defRPr/>
            </a:pPr>
            <a:r>
              <a:rPr/>
              <a:t>Fourth level</a:t>
            </a:r>
            <a:endParaRPr/>
          </a:p>
          <a:p>
            <a:pPr lvl="4">
              <a:defRPr/>
            </a:pPr>
            <a:r>
              <a:rPr/>
              <a:t>Fifth level</a:t>
            </a:r>
            <a:endParaRPr/>
          </a:p>
        </p:txBody>
      </p:sp>
      <p:sp>
        <p:nvSpPr>
          <p:cNvPr id="559890245" name="Date Placeholder 3"/>
          <p:cNvSpPr>
            <a:spLocks noGrp="1"/>
          </p:cNvSpPr>
          <p:nvPr>
            <p:ph type="dt" sz="half" idx="10"/>
          </p:nvPr>
        </p:nvSpPr>
        <p:spPr bwMode="auto"/>
        <p:txBody>
          <a:bodyPr/>
          <a:lstStyle/>
          <a:p>
            <a:pPr>
              <a:defRPr/>
            </a:pPr>
            <a:fld id="{BCC18F51-09EC-435C-A3BA-64A766E099C0}" type="datetimeFigureOut">
              <a:rPr/>
              <a:t>01.11.2013</a:t>
            </a:fld>
            <a:endParaRPr/>
          </a:p>
        </p:txBody>
      </p:sp>
      <p:sp>
        <p:nvSpPr>
          <p:cNvPr id="799484715" name="Footer Placeholder 4"/>
          <p:cNvSpPr>
            <a:spLocks noGrp="1"/>
          </p:cNvSpPr>
          <p:nvPr>
            <p:ph type="ftr" sz="quarter" idx="11"/>
          </p:nvPr>
        </p:nvSpPr>
        <p:spPr bwMode="auto"/>
        <p:txBody>
          <a:bodyPr/>
          <a:lstStyle/>
          <a:p>
            <a:pPr>
              <a:defRPr/>
            </a:pPr>
            <a:endParaRPr/>
          </a:p>
        </p:txBody>
      </p:sp>
      <p:sp>
        <p:nvSpPr>
          <p:cNvPr id="1551238001" name="Slide Number Placeholder 5"/>
          <p:cNvSpPr>
            <a:spLocks noGrp="1"/>
          </p:cNvSpPr>
          <p:nvPr>
            <p:ph type="sldNum" sz="quarter" idx="12"/>
          </p:nvPr>
        </p:nvSpPr>
        <p:spPr bwMode="auto"/>
        <p:txBody>
          <a:bodyPr/>
          <a:lstStyle/>
          <a:p>
            <a:pPr>
              <a:defRPr/>
            </a:pPr>
            <a:fld id="{08395586-F03A-48D1-94DF-16B239DF4FB5}" type="slidenum">
              <a:r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vertTitleAndTx" userDrawn="1">
  <p:cSld name="Vertical Title and Text">
    <p:spTree>
      <p:nvGrpSpPr>
        <p:cNvPr id="1" name=""/>
        <p:cNvGrpSpPr/>
        <p:nvPr/>
      </p:nvGrpSpPr>
      <p:grpSpPr bwMode="auto">
        <a:xfrm>
          <a:off x="0" y="0"/>
          <a:ext cx="0" cy="0"/>
          <a:chOff x="0" y="0"/>
          <a:chExt cx="0" cy="0"/>
        </a:xfrm>
      </p:grpSpPr>
      <p:sp>
        <p:nvSpPr>
          <p:cNvPr id="1125910147" name="Vertical Title 1"/>
          <p:cNvSpPr>
            <a:spLocks noGrp="1"/>
          </p:cNvSpPr>
          <p:nvPr>
            <p:ph type="title" orient="vert"/>
          </p:nvPr>
        </p:nvSpPr>
        <p:spPr bwMode="auto">
          <a:xfrm>
            <a:off x="8724899" y="365125"/>
            <a:ext cx="2628900" cy="5811838"/>
          </a:xfrm>
        </p:spPr>
        <p:txBody>
          <a:bodyPr vert="eaVert"/>
          <a:lstStyle/>
          <a:p>
            <a:pPr>
              <a:defRPr/>
            </a:pPr>
            <a:r>
              <a:rPr/>
              <a:t>Click to edit Master title style</a:t>
            </a:r>
            <a:endParaRPr/>
          </a:p>
        </p:txBody>
      </p:sp>
      <p:sp>
        <p:nvSpPr>
          <p:cNvPr id="251292366" name="Vertical Text Placeholder 2"/>
          <p:cNvSpPr>
            <a:spLocks noGrp="1"/>
          </p:cNvSpPr>
          <p:nvPr>
            <p:ph type="body" orient="vert" idx="1"/>
          </p:nvPr>
        </p:nvSpPr>
        <p:spPr bwMode="auto">
          <a:xfrm>
            <a:off x="838198" y="365125"/>
            <a:ext cx="7734299" cy="5811838"/>
          </a:xfrm>
        </p:spPr>
        <p:txBody>
          <a:bodyPr vert="eaVert"/>
          <a:lstStyle/>
          <a:p>
            <a:pPr lvl="0">
              <a:defRPr/>
            </a:pPr>
            <a:r>
              <a:rPr/>
              <a:t>Click to edit Master text styles</a:t>
            </a:r>
            <a:endParaRPr/>
          </a:p>
          <a:p>
            <a:pPr lvl="1">
              <a:defRPr/>
            </a:pPr>
            <a:r>
              <a:rPr/>
              <a:t>Second level</a:t>
            </a:r>
            <a:endParaRPr/>
          </a:p>
          <a:p>
            <a:pPr lvl="2">
              <a:defRPr/>
            </a:pPr>
            <a:r>
              <a:rPr/>
              <a:t>Third level</a:t>
            </a:r>
            <a:endParaRPr/>
          </a:p>
          <a:p>
            <a:pPr lvl="3">
              <a:defRPr/>
            </a:pPr>
            <a:r>
              <a:rPr/>
              <a:t>Fourth level</a:t>
            </a:r>
            <a:endParaRPr/>
          </a:p>
          <a:p>
            <a:pPr lvl="4">
              <a:defRPr/>
            </a:pPr>
            <a:r>
              <a:rPr/>
              <a:t>Fifth level</a:t>
            </a:r>
            <a:endParaRPr/>
          </a:p>
        </p:txBody>
      </p:sp>
      <p:sp>
        <p:nvSpPr>
          <p:cNvPr id="563875733" name="Date Placeholder 3"/>
          <p:cNvSpPr>
            <a:spLocks noGrp="1"/>
          </p:cNvSpPr>
          <p:nvPr>
            <p:ph type="dt" sz="half" idx="10"/>
          </p:nvPr>
        </p:nvSpPr>
        <p:spPr bwMode="auto"/>
        <p:txBody>
          <a:bodyPr/>
          <a:lstStyle/>
          <a:p>
            <a:pPr>
              <a:defRPr/>
            </a:pPr>
            <a:fld id="{BCC18F51-09EC-435C-A3BA-64A766E099C0}" type="datetimeFigureOut">
              <a:rPr/>
              <a:t>01.11.2013</a:t>
            </a:fld>
            <a:endParaRPr/>
          </a:p>
        </p:txBody>
      </p:sp>
      <p:sp>
        <p:nvSpPr>
          <p:cNvPr id="1520923467" name="Footer Placeholder 4"/>
          <p:cNvSpPr>
            <a:spLocks noGrp="1"/>
          </p:cNvSpPr>
          <p:nvPr>
            <p:ph type="ftr" sz="quarter" idx="11"/>
          </p:nvPr>
        </p:nvSpPr>
        <p:spPr bwMode="auto"/>
        <p:txBody>
          <a:bodyPr/>
          <a:lstStyle/>
          <a:p>
            <a:pPr>
              <a:defRPr/>
            </a:pPr>
            <a:endParaRPr/>
          </a:p>
        </p:txBody>
      </p:sp>
      <p:sp>
        <p:nvSpPr>
          <p:cNvPr id="2067677314" name="Slide Number Placeholder 5"/>
          <p:cNvSpPr>
            <a:spLocks noGrp="1"/>
          </p:cNvSpPr>
          <p:nvPr>
            <p:ph type="sldNum" sz="quarter" idx="12"/>
          </p:nvPr>
        </p:nvSpPr>
        <p:spPr bwMode="auto"/>
        <p:txBody>
          <a:bodyPr/>
          <a:lstStyle/>
          <a:p>
            <a:pPr>
              <a:defRPr/>
            </a:pPr>
            <a:fld id="{08395586-F03A-48D1-94DF-16B239DF4FB5}" type="slidenum">
              <a:r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obj" userDrawn="1">
  <p:cSld name="Title and Content">
    <p:spTree>
      <p:nvGrpSpPr>
        <p:cNvPr id="1" name=""/>
        <p:cNvGrpSpPr/>
        <p:nvPr/>
      </p:nvGrpSpPr>
      <p:grpSpPr bwMode="auto">
        <a:xfrm>
          <a:off x="0" y="0"/>
          <a:ext cx="0" cy="0"/>
          <a:chOff x="0" y="0"/>
          <a:chExt cx="0" cy="0"/>
        </a:xfrm>
      </p:grpSpPr>
      <p:sp>
        <p:nvSpPr>
          <p:cNvPr id="1772872697" name="Title 1"/>
          <p:cNvSpPr>
            <a:spLocks noGrp="1"/>
          </p:cNvSpPr>
          <p:nvPr>
            <p:ph type="title"/>
          </p:nvPr>
        </p:nvSpPr>
        <p:spPr bwMode="auto"/>
        <p:txBody>
          <a:bodyPr/>
          <a:lstStyle/>
          <a:p>
            <a:pPr>
              <a:defRPr/>
            </a:pPr>
            <a:r>
              <a:rPr/>
              <a:t>Click to edit Master title style</a:t>
            </a:r>
            <a:endParaRPr/>
          </a:p>
        </p:txBody>
      </p:sp>
      <p:sp>
        <p:nvSpPr>
          <p:cNvPr id="991692529" name="Content Placeholder 2"/>
          <p:cNvSpPr>
            <a:spLocks noGrp="1"/>
          </p:cNvSpPr>
          <p:nvPr>
            <p:ph idx="1"/>
          </p:nvPr>
        </p:nvSpPr>
        <p:spPr bwMode="auto"/>
        <p:txBody>
          <a:bodyPr/>
          <a:lstStyle/>
          <a:p>
            <a:pPr lvl="0">
              <a:defRPr/>
            </a:pPr>
            <a:r>
              <a:rPr/>
              <a:t>Click to edit Master text styles</a:t>
            </a:r>
            <a:endParaRPr/>
          </a:p>
          <a:p>
            <a:pPr lvl="1">
              <a:defRPr/>
            </a:pPr>
            <a:r>
              <a:rPr/>
              <a:t>Second level</a:t>
            </a:r>
            <a:endParaRPr/>
          </a:p>
          <a:p>
            <a:pPr lvl="2">
              <a:defRPr/>
            </a:pPr>
            <a:r>
              <a:rPr/>
              <a:t>Third level</a:t>
            </a:r>
            <a:endParaRPr/>
          </a:p>
          <a:p>
            <a:pPr lvl="3">
              <a:defRPr/>
            </a:pPr>
            <a:r>
              <a:rPr/>
              <a:t>Fourth level</a:t>
            </a:r>
            <a:endParaRPr/>
          </a:p>
          <a:p>
            <a:pPr lvl="4">
              <a:defRPr/>
            </a:pPr>
            <a:r>
              <a:rPr/>
              <a:t>Fifth level</a:t>
            </a:r>
            <a:endParaRPr/>
          </a:p>
        </p:txBody>
      </p:sp>
      <p:sp>
        <p:nvSpPr>
          <p:cNvPr id="800153976" name="Date Placeholder 3"/>
          <p:cNvSpPr>
            <a:spLocks noGrp="1"/>
          </p:cNvSpPr>
          <p:nvPr>
            <p:ph type="dt" sz="half" idx="10"/>
          </p:nvPr>
        </p:nvSpPr>
        <p:spPr bwMode="auto"/>
        <p:txBody>
          <a:bodyPr/>
          <a:lstStyle/>
          <a:p>
            <a:pPr>
              <a:defRPr/>
            </a:pPr>
            <a:fld id="{BCC18F51-09EC-435C-A3BA-64A766E099C0}" type="datetimeFigureOut">
              <a:rPr/>
              <a:t>01.11.2013</a:t>
            </a:fld>
            <a:endParaRPr/>
          </a:p>
        </p:txBody>
      </p:sp>
      <p:sp>
        <p:nvSpPr>
          <p:cNvPr id="344913258" name="Footer Placeholder 4"/>
          <p:cNvSpPr>
            <a:spLocks noGrp="1"/>
          </p:cNvSpPr>
          <p:nvPr>
            <p:ph type="ftr" sz="quarter" idx="11"/>
          </p:nvPr>
        </p:nvSpPr>
        <p:spPr bwMode="auto"/>
        <p:txBody>
          <a:bodyPr/>
          <a:lstStyle/>
          <a:p>
            <a:pPr>
              <a:defRPr/>
            </a:pPr>
            <a:endParaRPr/>
          </a:p>
        </p:txBody>
      </p:sp>
      <p:sp>
        <p:nvSpPr>
          <p:cNvPr id="803785567" name="Slide Number Placeholder 5"/>
          <p:cNvSpPr>
            <a:spLocks noGrp="1"/>
          </p:cNvSpPr>
          <p:nvPr>
            <p:ph type="sldNum" sz="quarter" idx="12"/>
          </p:nvPr>
        </p:nvSpPr>
        <p:spPr bwMode="auto"/>
        <p:txBody>
          <a:bodyPr/>
          <a:lstStyle/>
          <a:p>
            <a:pPr>
              <a:defRPr/>
            </a:pPr>
            <a:fld id="{08395586-F03A-48D1-94DF-16B239DF4FB5}" type="slidenum">
              <a:r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secHead" userDrawn="1">
  <p:cSld name="Section Header">
    <p:spTree>
      <p:nvGrpSpPr>
        <p:cNvPr id="1" name=""/>
        <p:cNvGrpSpPr/>
        <p:nvPr/>
      </p:nvGrpSpPr>
      <p:grpSpPr bwMode="auto">
        <a:xfrm>
          <a:off x="0" y="0"/>
          <a:ext cx="0" cy="0"/>
          <a:chOff x="0" y="0"/>
          <a:chExt cx="0" cy="0"/>
        </a:xfrm>
      </p:grpSpPr>
      <p:sp>
        <p:nvSpPr>
          <p:cNvPr id="913027199" name="Title 1"/>
          <p:cNvSpPr>
            <a:spLocks noGrp="1"/>
          </p:cNvSpPr>
          <p:nvPr>
            <p:ph type="title"/>
          </p:nvPr>
        </p:nvSpPr>
        <p:spPr bwMode="auto">
          <a:xfrm>
            <a:off x="831850" y="1709738"/>
            <a:ext cx="10515600" cy="2852737"/>
          </a:xfrm>
        </p:spPr>
        <p:txBody>
          <a:bodyPr anchor="b"/>
          <a:lstStyle>
            <a:lvl1pPr>
              <a:defRPr sz="4500"/>
            </a:lvl1pPr>
          </a:lstStyle>
          <a:p>
            <a:pPr>
              <a:defRPr/>
            </a:pPr>
            <a:r>
              <a:rPr/>
              <a:t>Click to edit Master title style</a:t>
            </a:r>
            <a:endParaRPr/>
          </a:p>
        </p:txBody>
      </p:sp>
      <p:sp>
        <p:nvSpPr>
          <p:cNvPr id="487827828" name="Text Placeholder 2"/>
          <p:cNvSpPr>
            <a:spLocks noGrp="1"/>
          </p:cNvSpPr>
          <p:nvPr>
            <p:ph type="body" idx="1"/>
          </p:nvPr>
        </p:nvSpPr>
        <p:spPr bwMode="auto">
          <a:xfrm>
            <a:off x="831850" y="4589463"/>
            <a:ext cx="10515600" cy="1500186"/>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defRPr/>
            </a:pPr>
            <a:r>
              <a:rPr/>
              <a:t>Click to edit Master text styles</a:t>
            </a:r>
            <a:endParaRPr/>
          </a:p>
        </p:txBody>
      </p:sp>
      <p:sp>
        <p:nvSpPr>
          <p:cNvPr id="1163828422" name="Date Placeholder 3"/>
          <p:cNvSpPr>
            <a:spLocks noGrp="1"/>
          </p:cNvSpPr>
          <p:nvPr>
            <p:ph type="dt" sz="half" idx="10"/>
          </p:nvPr>
        </p:nvSpPr>
        <p:spPr bwMode="auto"/>
        <p:txBody>
          <a:bodyPr/>
          <a:lstStyle/>
          <a:p>
            <a:pPr>
              <a:defRPr/>
            </a:pPr>
            <a:fld id="{BCC18F51-09EC-435C-A3BA-64A766E099C0}" type="datetimeFigureOut">
              <a:rPr/>
              <a:t>01.11.2013</a:t>
            </a:fld>
            <a:endParaRPr/>
          </a:p>
        </p:txBody>
      </p:sp>
      <p:sp>
        <p:nvSpPr>
          <p:cNvPr id="1503381288" name="Footer Placeholder 4"/>
          <p:cNvSpPr>
            <a:spLocks noGrp="1"/>
          </p:cNvSpPr>
          <p:nvPr>
            <p:ph type="ftr" sz="quarter" idx="11"/>
          </p:nvPr>
        </p:nvSpPr>
        <p:spPr bwMode="auto"/>
        <p:txBody>
          <a:bodyPr/>
          <a:lstStyle/>
          <a:p>
            <a:pPr>
              <a:defRPr/>
            </a:pPr>
            <a:endParaRPr/>
          </a:p>
        </p:txBody>
      </p:sp>
      <p:sp>
        <p:nvSpPr>
          <p:cNvPr id="1854421218" name="Slide Number Placeholder 5"/>
          <p:cNvSpPr>
            <a:spLocks noGrp="1"/>
          </p:cNvSpPr>
          <p:nvPr>
            <p:ph type="sldNum" sz="quarter" idx="12"/>
          </p:nvPr>
        </p:nvSpPr>
        <p:spPr bwMode="auto"/>
        <p:txBody>
          <a:bodyPr/>
          <a:lstStyle/>
          <a:p>
            <a:pPr>
              <a:defRPr/>
            </a:pPr>
            <a:fld id="{08395586-F03A-48D1-94DF-16B239DF4FB5}" type="slidenum">
              <a:r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twoObj" userDrawn="1">
  <p:cSld name="Two Content">
    <p:spTree>
      <p:nvGrpSpPr>
        <p:cNvPr id="1" name=""/>
        <p:cNvGrpSpPr/>
        <p:nvPr/>
      </p:nvGrpSpPr>
      <p:grpSpPr bwMode="auto">
        <a:xfrm>
          <a:off x="0" y="0"/>
          <a:ext cx="0" cy="0"/>
          <a:chOff x="0" y="0"/>
          <a:chExt cx="0" cy="0"/>
        </a:xfrm>
      </p:grpSpPr>
      <p:sp>
        <p:nvSpPr>
          <p:cNvPr id="529585031" name="Title 1"/>
          <p:cNvSpPr>
            <a:spLocks noGrp="1"/>
          </p:cNvSpPr>
          <p:nvPr>
            <p:ph type="title"/>
          </p:nvPr>
        </p:nvSpPr>
        <p:spPr bwMode="auto"/>
        <p:txBody>
          <a:bodyPr/>
          <a:lstStyle/>
          <a:p>
            <a:pPr>
              <a:defRPr/>
            </a:pPr>
            <a:r>
              <a:rPr/>
              <a:t>Click to edit Master title style</a:t>
            </a:r>
            <a:endParaRPr/>
          </a:p>
        </p:txBody>
      </p:sp>
      <p:sp>
        <p:nvSpPr>
          <p:cNvPr id="1077743286" name="Content Placeholder 2"/>
          <p:cNvSpPr>
            <a:spLocks noGrp="1"/>
          </p:cNvSpPr>
          <p:nvPr>
            <p:ph sz="half" idx="1"/>
          </p:nvPr>
        </p:nvSpPr>
        <p:spPr bwMode="auto">
          <a:xfrm>
            <a:off x="838198" y="1825625"/>
            <a:ext cx="5181599" cy="4351338"/>
          </a:xfrm>
        </p:spPr>
        <p:txBody>
          <a:bodyPr/>
          <a:lstStyle/>
          <a:p>
            <a:pPr lvl="0">
              <a:defRPr/>
            </a:pPr>
            <a:r>
              <a:rPr/>
              <a:t>Click to edit Master text styles</a:t>
            </a:r>
            <a:endParaRPr/>
          </a:p>
          <a:p>
            <a:pPr lvl="1">
              <a:defRPr/>
            </a:pPr>
            <a:r>
              <a:rPr/>
              <a:t>Second level</a:t>
            </a:r>
            <a:endParaRPr/>
          </a:p>
          <a:p>
            <a:pPr lvl="2">
              <a:defRPr/>
            </a:pPr>
            <a:r>
              <a:rPr/>
              <a:t>Third level</a:t>
            </a:r>
            <a:endParaRPr/>
          </a:p>
          <a:p>
            <a:pPr lvl="3">
              <a:defRPr/>
            </a:pPr>
            <a:r>
              <a:rPr/>
              <a:t>Fourth level</a:t>
            </a:r>
            <a:endParaRPr/>
          </a:p>
          <a:p>
            <a:pPr lvl="4">
              <a:defRPr/>
            </a:pPr>
            <a:r>
              <a:rPr/>
              <a:t>Fifth level</a:t>
            </a:r>
            <a:endParaRPr/>
          </a:p>
        </p:txBody>
      </p:sp>
      <p:sp>
        <p:nvSpPr>
          <p:cNvPr id="42384320" name="Content Placeholder 3"/>
          <p:cNvSpPr>
            <a:spLocks noGrp="1"/>
          </p:cNvSpPr>
          <p:nvPr>
            <p:ph sz="half" idx="2"/>
          </p:nvPr>
        </p:nvSpPr>
        <p:spPr bwMode="auto">
          <a:xfrm>
            <a:off x="6172200" y="1825625"/>
            <a:ext cx="5181599" cy="4351338"/>
          </a:xfrm>
        </p:spPr>
        <p:txBody>
          <a:bodyPr/>
          <a:lstStyle/>
          <a:p>
            <a:pPr lvl="0">
              <a:defRPr/>
            </a:pPr>
            <a:r>
              <a:rPr/>
              <a:t>Click to edit Master text styles</a:t>
            </a:r>
            <a:endParaRPr/>
          </a:p>
          <a:p>
            <a:pPr lvl="1">
              <a:defRPr/>
            </a:pPr>
            <a:r>
              <a:rPr/>
              <a:t>Second level</a:t>
            </a:r>
            <a:endParaRPr/>
          </a:p>
          <a:p>
            <a:pPr lvl="2">
              <a:defRPr/>
            </a:pPr>
            <a:r>
              <a:rPr/>
              <a:t>Third level</a:t>
            </a:r>
            <a:endParaRPr/>
          </a:p>
          <a:p>
            <a:pPr lvl="3">
              <a:defRPr/>
            </a:pPr>
            <a:r>
              <a:rPr/>
              <a:t>Fourth level</a:t>
            </a:r>
            <a:endParaRPr/>
          </a:p>
          <a:p>
            <a:pPr lvl="4">
              <a:defRPr/>
            </a:pPr>
            <a:r>
              <a:rPr/>
              <a:t>Fifth level</a:t>
            </a:r>
            <a:endParaRPr/>
          </a:p>
        </p:txBody>
      </p:sp>
      <p:sp>
        <p:nvSpPr>
          <p:cNvPr id="168905153" name="Date Placeholder 4"/>
          <p:cNvSpPr>
            <a:spLocks noGrp="1"/>
          </p:cNvSpPr>
          <p:nvPr>
            <p:ph type="dt" sz="half" idx="10"/>
          </p:nvPr>
        </p:nvSpPr>
        <p:spPr bwMode="auto"/>
        <p:txBody>
          <a:bodyPr/>
          <a:lstStyle/>
          <a:p>
            <a:pPr>
              <a:defRPr/>
            </a:pPr>
            <a:fld id="{BCC18F51-09EC-435C-A3BA-64A766E099C0}" type="datetimeFigureOut">
              <a:rPr/>
              <a:t>01.11.2013</a:t>
            </a:fld>
            <a:endParaRPr/>
          </a:p>
        </p:txBody>
      </p:sp>
      <p:sp>
        <p:nvSpPr>
          <p:cNvPr id="1180261923" name="Footer Placeholder 5"/>
          <p:cNvSpPr>
            <a:spLocks noGrp="1"/>
          </p:cNvSpPr>
          <p:nvPr>
            <p:ph type="ftr" sz="quarter" idx="11"/>
          </p:nvPr>
        </p:nvSpPr>
        <p:spPr bwMode="auto"/>
        <p:txBody>
          <a:bodyPr/>
          <a:lstStyle/>
          <a:p>
            <a:pPr>
              <a:defRPr/>
            </a:pPr>
            <a:endParaRPr/>
          </a:p>
        </p:txBody>
      </p:sp>
      <p:sp>
        <p:nvSpPr>
          <p:cNvPr id="968694394" name="Slide Number Placeholder 6"/>
          <p:cNvSpPr>
            <a:spLocks noGrp="1"/>
          </p:cNvSpPr>
          <p:nvPr>
            <p:ph type="sldNum" sz="quarter" idx="12"/>
          </p:nvPr>
        </p:nvSpPr>
        <p:spPr bwMode="auto"/>
        <p:txBody>
          <a:bodyPr/>
          <a:lstStyle/>
          <a:p>
            <a:pPr>
              <a:defRPr/>
            </a:pPr>
            <a:fld id="{08395586-F03A-48D1-94DF-16B239DF4FB5}" type="slidenum">
              <a:r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twoTxTwoObj" userDrawn="1">
  <p:cSld name="Comparison">
    <p:spTree>
      <p:nvGrpSpPr>
        <p:cNvPr id="1" name=""/>
        <p:cNvGrpSpPr/>
        <p:nvPr/>
      </p:nvGrpSpPr>
      <p:grpSpPr bwMode="auto">
        <a:xfrm>
          <a:off x="0" y="0"/>
          <a:ext cx="0" cy="0"/>
          <a:chOff x="0" y="0"/>
          <a:chExt cx="0" cy="0"/>
        </a:xfrm>
      </p:grpSpPr>
      <p:sp>
        <p:nvSpPr>
          <p:cNvPr id="1396343757" name="Title 1"/>
          <p:cNvSpPr>
            <a:spLocks noGrp="1"/>
          </p:cNvSpPr>
          <p:nvPr>
            <p:ph type="title"/>
          </p:nvPr>
        </p:nvSpPr>
        <p:spPr bwMode="auto">
          <a:xfrm>
            <a:off x="839787" y="365125"/>
            <a:ext cx="10515600" cy="1325562"/>
          </a:xfrm>
        </p:spPr>
        <p:txBody>
          <a:bodyPr/>
          <a:lstStyle/>
          <a:p>
            <a:pPr>
              <a:defRPr/>
            </a:pPr>
            <a:r>
              <a:rPr/>
              <a:t>Click to edit Master title style</a:t>
            </a:r>
            <a:endParaRPr/>
          </a:p>
        </p:txBody>
      </p:sp>
      <p:sp>
        <p:nvSpPr>
          <p:cNvPr id="434886758" name="Text Placeholder 2"/>
          <p:cNvSpPr>
            <a:spLocks noGrp="1"/>
          </p:cNvSpPr>
          <p:nvPr>
            <p:ph type="body" idx="1"/>
          </p:nvPr>
        </p:nvSpPr>
        <p:spPr bwMode="auto">
          <a:xfrm>
            <a:off x="839789" y="1681162"/>
            <a:ext cx="5157785" cy="823911"/>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defRPr/>
            </a:pPr>
            <a:r>
              <a:rPr/>
              <a:t>Click to edit Master text styles</a:t>
            </a:r>
            <a:endParaRPr/>
          </a:p>
        </p:txBody>
      </p:sp>
      <p:sp>
        <p:nvSpPr>
          <p:cNvPr id="1636557797" name="Content Placeholder 3"/>
          <p:cNvSpPr>
            <a:spLocks noGrp="1"/>
          </p:cNvSpPr>
          <p:nvPr>
            <p:ph sz="half" idx="2"/>
          </p:nvPr>
        </p:nvSpPr>
        <p:spPr bwMode="auto">
          <a:xfrm>
            <a:off x="839789" y="2505074"/>
            <a:ext cx="5157785" cy="3684587"/>
          </a:xfrm>
        </p:spPr>
        <p:txBody>
          <a:bodyPr/>
          <a:lstStyle/>
          <a:p>
            <a:pPr lvl="0">
              <a:defRPr/>
            </a:pPr>
            <a:r>
              <a:rPr/>
              <a:t>Click to edit Master text styles</a:t>
            </a:r>
            <a:endParaRPr/>
          </a:p>
          <a:p>
            <a:pPr lvl="1">
              <a:defRPr/>
            </a:pPr>
            <a:r>
              <a:rPr/>
              <a:t>Second level</a:t>
            </a:r>
            <a:endParaRPr/>
          </a:p>
          <a:p>
            <a:pPr lvl="2">
              <a:defRPr/>
            </a:pPr>
            <a:r>
              <a:rPr/>
              <a:t>Third level</a:t>
            </a:r>
            <a:endParaRPr/>
          </a:p>
          <a:p>
            <a:pPr lvl="3">
              <a:defRPr/>
            </a:pPr>
            <a:r>
              <a:rPr/>
              <a:t>Fourth level</a:t>
            </a:r>
            <a:endParaRPr/>
          </a:p>
          <a:p>
            <a:pPr lvl="4">
              <a:defRPr/>
            </a:pPr>
            <a:r>
              <a:rPr/>
              <a:t>Fifth level</a:t>
            </a:r>
            <a:endParaRPr/>
          </a:p>
        </p:txBody>
      </p:sp>
      <p:sp>
        <p:nvSpPr>
          <p:cNvPr id="1567079553" name="Text Placeholder 4"/>
          <p:cNvSpPr>
            <a:spLocks noGrp="1"/>
          </p:cNvSpPr>
          <p:nvPr>
            <p:ph type="body" sz="quarter" idx="3"/>
          </p:nvPr>
        </p:nvSpPr>
        <p:spPr bwMode="auto">
          <a:xfrm>
            <a:off x="6172200" y="1681162"/>
            <a:ext cx="5183187" cy="823911"/>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defRPr/>
            </a:pPr>
            <a:r>
              <a:rPr/>
              <a:t>Click to edit Master text styles</a:t>
            </a:r>
            <a:endParaRPr/>
          </a:p>
        </p:txBody>
      </p:sp>
      <p:sp>
        <p:nvSpPr>
          <p:cNvPr id="168600526" name="Content Placeholder 5"/>
          <p:cNvSpPr>
            <a:spLocks noGrp="1"/>
          </p:cNvSpPr>
          <p:nvPr>
            <p:ph sz="quarter" idx="4"/>
          </p:nvPr>
        </p:nvSpPr>
        <p:spPr bwMode="auto">
          <a:xfrm>
            <a:off x="6172200" y="2505074"/>
            <a:ext cx="5183187" cy="3684587"/>
          </a:xfrm>
        </p:spPr>
        <p:txBody>
          <a:bodyPr/>
          <a:lstStyle/>
          <a:p>
            <a:pPr lvl="0">
              <a:defRPr/>
            </a:pPr>
            <a:r>
              <a:rPr/>
              <a:t>Click to edit Master text styles</a:t>
            </a:r>
            <a:endParaRPr/>
          </a:p>
          <a:p>
            <a:pPr lvl="1">
              <a:defRPr/>
            </a:pPr>
            <a:r>
              <a:rPr/>
              <a:t>Second level</a:t>
            </a:r>
            <a:endParaRPr/>
          </a:p>
          <a:p>
            <a:pPr lvl="2">
              <a:defRPr/>
            </a:pPr>
            <a:r>
              <a:rPr/>
              <a:t>Third level</a:t>
            </a:r>
            <a:endParaRPr/>
          </a:p>
          <a:p>
            <a:pPr lvl="3">
              <a:defRPr/>
            </a:pPr>
            <a:r>
              <a:rPr/>
              <a:t>Fourth level</a:t>
            </a:r>
            <a:endParaRPr/>
          </a:p>
          <a:p>
            <a:pPr lvl="4">
              <a:defRPr/>
            </a:pPr>
            <a:r>
              <a:rPr/>
              <a:t>Fifth level</a:t>
            </a:r>
            <a:endParaRPr/>
          </a:p>
        </p:txBody>
      </p:sp>
      <p:sp>
        <p:nvSpPr>
          <p:cNvPr id="1923482594" name="Date Placeholder 6"/>
          <p:cNvSpPr>
            <a:spLocks noGrp="1"/>
          </p:cNvSpPr>
          <p:nvPr>
            <p:ph type="dt" sz="half" idx="10"/>
          </p:nvPr>
        </p:nvSpPr>
        <p:spPr bwMode="auto"/>
        <p:txBody>
          <a:bodyPr/>
          <a:lstStyle/>
          <a:p>
            <a:pPr>
              <a:defRPr/>
            </a:pPr>
            <a:fld id="{BCC18F51-09EC-435C-A3BA-64A766E099C0}" type="datetimeFigureOut">
              <a:rPr/>
              <a:t>01.11.2013</a:t>
            </a:fld>
            <a:endParaRPr/>
          </a:p>
        </p:txBody>
      </p:sp>
      <p:sp>
        <p:nvSpPr>
          <p:cNvPr id="1500132101" name="Footer Placeholder 7"/>
          <p:cNvSpPr>
            <a:spLocks noGrp="1"/>
          </p:cNvSpPr>
          <p:nvPr>
            <p:ph type="ftr" sz="quarter" idx="11"/>
          </p:nvPr>
        </p:nvSpPr>
        <p:spPr bwMode="auto"/>
        <p:txBody>
          <a:bodyPr/>
          <a:lstStyle/>
          <a:p>
            <a:pPr>
              <a:defRPr/>
            </a:pPr>
            <a:endParaRPr/>
          </a:p>
        </p:txBody>
      </p:sp>
      <p:sp>
        <p:nvSpPr>
          <p:cNvPr id="2000515634" name="Slide Number Placeholder 8"/>
          <p:cNvSpPr>
            <a:spLocks noGrp="1"/>
          </p:cNvSpPr>
          <p:nvPr>
            <p:ph type="sldNum" sz="quarter" idx="12"/>
          </p:nvPr>
        </p:nvSpPr>
        <p:spPr bwMode="auto"/>
        <p:txBody>
          <a:bodyPr/>
          <a:lstStyle/>
          <a:p>
            <a:pPr>
              <a:defRPr/>
            </a:pPr>
            <a:fld id="{08395586-F03A-48D1-94DF-16B239DF4FB5}" type="slidenum">
              <a:r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titleOnly" userDrawn="1">
  <p:cSld name="Title Only">
    <p:spTree>
      <p:nvGrpSpPr>
        <p:cNvPr id="1" name=""/>
        <p:cNvGrpSpPr/>
        <p:nvPr/>
      </p:nvGrpSpPr>
      <p:grpSpPr bwMode="auto">
        <a:xfrm>
          <a:off x="0" y="0"/>
          <a:ext cx="0" cy="0"/>
          <a:chOff x="0" y="0"/>
          <a:chExt cx="0" cy="0"/>
        </a:xfrm>
      </p:grpSpPr>
      <p:sp>
        <p:nvSpPr>
          <p:cNvPr id="1500048212" name="Title 1"/>
          <p:cNvSpPr>
            <a:spLocks noGrp="1"/>
          </p:cNvSpPr>
          <p:nvPr>
            <p:ph type="title"/>
          </p:nvPr>
        </p:nvSpPr>
        <p:spPr bwMode="auto"/>
        <p:txBody>
          <a:bodyPr/>
          <a:lstStyle/>
          <a:p>
            <a:pPr>
              <a:defRPr/>
            </a:pPr>
            <a:r>
              <a:rPr/>
              <a:t>Click to edit Master title style</a:t>
            </a:r>
            <a:endParaRPr/>
          </a:p>
        </p:txBody>
      </p:sp>
      <p:sp>
        <p:nvSpPr>
          <p:cNvPr id="579445607" name="Date Placeholder 2"/>
          <p:cNvSpPr>
            <a:spLocks noGrp="1"/>
          </p:cNvSpPr>
          <p:nvPr>
            <p:ph type="dt" sz="half" idx="10"/>
          </p:nvPr>
        </p:nvSpPr>
        <p:spPr bwMode="auto"/>
        <p:txBody>
          <a:bodyPr/>
          <a:lstStyle/>
          <a:p>
            <a:pPr>
              <a:defRPr/>
            </a:pPr>
            <a:fld id="{BCC18F51-09EC-435C-A3BA-64A766E099C0}" type="datetimeFigureOut">
              <a:rPr/>
              <a:t>01.11.2013</a:t>
            </a:fld>
            <a:endParaRPr/>
          </a:p>
        </p:txBody>
      </p:sp>
      <p:sp>
        <p:nvSpPr>
          <p:cNvPr id="1719801658" name="Footer Placeholder 3"/>
          <p:cNvSpPr>
            <a:spLocks noGrp="1"/>
          </p:cNvSpPr>
          <p:nvPr>
            <p:ph type="ftr" sz="quarter" idx="11"/>
          </p:nvPr>
        </p:nvSpPr>
        <p:spPr bwMode="auto"/>
        <p:txBody>
          <a:bodyPr/>
          <a:lstStyle/>
          <a:p>
            <a:pPr>
              <a:defRPr/>
            </a:pPr>
            <a:endParaRPr/>
          </a:p>
        </p:txBody>
      </p:sp>
      <p:sp>
        <p:nvSpPr>
          <p:cNvPr id="1399452565" name="Slide Number Placeholder 4"/>
          <p:cNvSpPr>
            <a:spLocks noGrp="1"/>
          </p:cNvSpPr>
          <p:nvPr>
            <p:ph type="sldNum" sz="quarter" idx="12"/>
          </p:nvPr>
        </p:nvSpPr>
        <p:spPr bwMode="auto"/>
        <p:txBody>
          <a:bodyPr/>
          <a:lstStyle/>
          <a:p>
            <a:pPr>
              <a:defRPr/>
            </a:pPr>
            <a:fld id="{08395586-F03A-48D1-94DF-16B239DF4FB5}" type="slidenum">
              <a:r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blank" userDrawn="1">
  <p:cSld name="Blank">
    <p:spTree>
      <p:nvGrpSpPr>
        <p:cNvPr id="1" name=""/>
        <p:cNvGrpSpPr/>
        <p:nvPr/>
      </p:nvGrpSpPr>
      <p:grpSpPr bwMode="auto">
        <a:xfrm>
          <a:off x="0" y="0"/>
          <a:ext cx="0" cy="0"/>
          <a:chOff x="0" y="0"/>
          <a:chExt cx="0" cy="0"/>
        </a:xfrm>
      </p:grpSpPr>
      <p:sp>
        <p:nvSpPr>
          <p:cNvPr id="1389677386" name="Date Placeholder 1"/>
          <p:cNvSpPr>
            <a:spLocks noGrp="1"/>
          </p:cNvSpPr>
          <p:nvPr>
            <p:ph type="dt" sz="half" idx="10"/>
          </p:nvPr>
        </p:nvSpPr>
        <p:spPr bwMode="auto"/>
        <p:txBody>
          <a:bodyPr/>
          <a:lstStyle/>
          <a:p>
            <a:pPr>
              <a:defRPr/>
            </a:pPr>
            <a:fld id="{BCC18F51-09EC-435C-A3BA-64A766E099C0}" type="datetimeFigureOut">
              <a:rPr/>
              <a:t>01.11.2013</a:t>
            </a:fld>
            <a:endParaRPr/>
          </a:p>
        </p:txBody>
      </p:sp>
      <p:sp>
        <p:nvSpPr>
          <p:cNvPr id="1755120748" name="Footer Placeholder 2"/>
          <p:cNvSpPr>
            <a:spLocks noGrp="1"/>
          </p:cNvSpPr>
          <p:nvPr>
            <p:ph type="ftr" sz="quarter" idx="11"/>
          </p:nvPr>
        </p:nvSpPr>
        <p:spPr bwMode="auto"/>
        <p:txBody>
          <a:bodyPr/>
          <a:lstStyle/>
          <a:p>
            <a:pPr>
              <a:defRPr/>
            </a:pPr>
            <a:endParaRPr/>
          </a:p>
        </p:txBody>
      </p:sp>
      <p:sp>
        <p:nvSpPr>
          <p:cNvPr id="1920986262" name="Slide Number Placeholder 3"/>
          <p:cNvSpPr>
            <a:spLocks noGrp="1"/>
          </p:cNvSpPr>
          <p:nvPr>
            <p:ph type="sldNum" sz="quarter" idx="12"/>
          </p:nvPr>
        </p:nvSpPr>
        <p:spPr bwMode="auto"/>
        <p:txBody>
          <a:bodyPr/>
          <a:lstStyle/>
          <a:p>
            <a:pPr>
              <a:defRPr/>
            </a:pPr>
            <a:fld id="{08395586-F03A-48D1-94DF-16B239DF4FB5}" type="slidenum">
              <a:r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objTx" userDrawn="1">
  <p:cSld name="Content with Caption">
    <p:spTree>
      <p:nvGrpSpPr>
        <p:cNvPr id="1" name=""/>
        <p:cNvGrpSpPr/>
        <p:nvPr/>
      </p:nvGrpSpPr>
      <p:grpSpPr bwMode="auto">
        <a:xfrm>
          <a:off x="0" y="0"/>
          <a:ext cx="0" cy="0"/>
          <a:chOff x="0" y="0"/>
          <a:chExt cx="0" cy="0"/>
        </a:xfrm>
      </p:grpSpPr>
      <p:sp>
        <p:nvSpPr>
          <p:cNvPr id="1166623343" name="Title 1"/>
          <p:cNvSpPr>
            <a:spLocks noGrp="1"/>
          </p:cNvSpPr>
          <p:nvPr>
            <p:ph type="title"/>
          </p:nvPr>
        </p:nvSpPr>
        <p:spPr bwMode="auto">
          <a:xfrm>
            <a:off x="839787" y="457200"/>
            <a:ext cx="3932237" cy="1600200"/>
          </a:xfrm>
        </p:spPr>
        <p:txBody>
          <a:bodyPr anchor="b"/>
          <a:lstStyle>
            <a:lvl1pPr>
              <a:defRPr sz="2400"/>
            </a:lvl1pPr>
          </a:lstStyle>
          <a:p>
            <a:pPr>
              <a:defRPr/>
            </a:pPr>
            <a:r>
              <a:rPr/>
              <a:t>Click to edit Master title style</a:t>
            </a:r>
            <a:endParaRPr/>
          </a:p>
        </p:txBody>
      </p:sp>
      <p:sp>
        <p:nvSpPr>
          <p:cNvPr id="909014868" name="Content Placeholder 2"/>
          <p:cNvSpPr>
            <a:spLocks noGrp="1"/>
          </p:cNvSpPr>
          <p:nvPr>
            <p:ph idx="1"/>
          </p:nvPr>
        </p:nvSpPr>
        <p:spPr bwMode="auto">
          <a:xfrm>
            <a:off x="5183187" y="987425"/>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defRPr/>
            </a:pPr>
            <a:r>
              <a:rPr/>
              <a:t>Click to edit Master text styles</a:t>
            </a:r>
            <a:endParaRPr/>
          </a:p>
          <a:p>
            <a:pPr lvl="1">
              <a:defRPr/>
            </a:pPr>
            <a:r>
              <a:rPr/>
              <a:t>Second level</a:t>
            </a:r>
            <a:endParaRPr/>
          </a:p>
          <a:p>
            <a:pPr lvl="2">
              <a:defRPr/>
            </a:pPr>
            <a:r>
              <a:rPr/>
              <a:t>Third level</a:t>
            </a:r>
            <a:endParaRPr/>
          </a:p>
          <a:p>
            <a:pPr lvl="3">
              <a:defRPr/>
            </a:pPr>
            <a:r>
              <a:rPr/>
              <a:t>Fourth level</a:t>
            </a:r>
            <a:endParaRPr/>
          </a:p>
          <a:p>
            <a:pPr lvl="4">
              <a:defRPr/>
            </a:pPr>
            <a:r>
              <a:rPr/>
              <a:t>Fifth level</a:t>
            </a:r>
            <a:endParaRPr/>
          </a:p>
        </p:txBody>
      </p:sp>
      <p:sp>
        <p:nvSpPr>
          <p:cNvPr id="551117108" name="Text Placeholder 3"/>
          <p:cNvSpPr>
            <a:spLocks noGrp="1"/>
          </p:cNvSpPr>
          <p:nvPr>
            <p:ph type="body" sz="half" idx="2"/>
          </p:nvPr>
        </p:nvSpPr>
        <p:spPr bwMode="auto">
          <a:xfrm>
            <a:off x="839787" y="2057399"/>
            <a:ext cx="3932237" cy="381158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defRPr/>
            </a:pPr>
            <a:r>
              <a:rPr/>
              <a:t>Click to edit Master text styles</a:t>
            </a:r>
            <a:endParaRPr/>
          </a:p>
        </p:txBody>
      </p:sp>
      <p:sp>
        <p:nvSpPr>
          <p:cNvPr id="2033705842" name="Date Placeholder 4"/>
          <p:cNvSpPr>
            <a:spLocks noGrp="1"/>
          </p:cNvSpPr>
          <p:nvPr>
            <p:ph type="dt" sz="half" idx="10"/>
          </p:nvPr>
        </p:nvSpPr>
        <p:spPr bwMode="auto"/>
        <p:txBody>
          <a:bodyPr/>
          <a:lstStyle/>
          <a:p>
            <a:pPr>
              <a:defRPr/>
            </a:pPr>
            <a:fld id="{BCC18F51-09EC-435C-A3BA-64A766E099C0}" type="datetimeFigureOut">
              <a:rPr/>
              <a:t>01.11.2013</a:t>
            </a:fld>
            <a:endParaRPr/>
          </a:p>
        </p:txBody>
      </p:sp>
      <p:sp>
        <p:nvSpPr>
          <p:cNvPr id="1049932670" name="Footer Placeholder 5"/>
          <p:cNvSpPr>
            <a:spLocks noGrp="1"/>
          </p:cNvSpPr>
          <p:nvPr>
            <p:ph type="ftr" sz="quarter" idx="11"/>
          </p:nvPr>
        </p:nvSpPr>
        <p:spPr bwMode="auto"/>
        <p:txBody>
          <a:bodyPr/>
          <a:lstStyle/>
          <a:p>
            <a:pPr>
              <a:defRPr/>
            </a:pPr>
            <a:endParaRPr/>
          </a:p>
        </p:txBody>
      </p:sp>
      <p:sp>
        <p:nvSpPr>
          <p:cNvPr id="1003526049" name="Slide Number Placeholder 6"/>
          <p:cNvSpPr>
            <a:spLocks noGrp="1"/>
          </p:cNvSpPr>
          <p:nvPr>
            <p:ph type="sldNum" sz="quarter" idx="12"/>
          </p:nvPr>
        </p:nvSpPr>
        <p:spPr bwMode="auto"/>
        <p:txBody>
          <a:bodyPr/>
          <a:lstStyle/>
          <a:p>
            <a:pPr>
              <a:defRPr/>
            </a:pPr>
            <a:fld id="{08395586-F03A-48D1-94DF-16B239DF4FB5}" type="slidenum">
              <a:r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picTx" userDrawn="1">
  <p:cSld name="Picture with Caption">
    <p:spTree>
      <p:nvGrpSpPr>
        <p:cNvPr id="1" name=""/>
        <p:cNvGrpSpPr/>
        <p:nvPr/>
      </p:nvGrpSpPr>
      <p:grpSpPr bwMode="auto">
        <a:xfrm>
          <a:off x="0" y="0"/>
          <a:ext cx="0" cy="0"/>
          <a:chOff x="0" y="0"/>
          <a:chExt cx="0" cy="0"/>
        </a:xfrm>
      </p:grpSpPr>
      <p:sp>
        <p:nvSpPr>
          <p:cNvPr id="287598571" name="Title 1"/>
          <p:cNvSpPr>
            <a:spLocks noGrp="1"/>
          </p:cNvSpPr>
          <p:nvPr>
            <p:ph type="title"/>
          </p:nvPr>
        </p:nvSpPr>
        <p:spPr bwMode="auto">
          <a:xfrm>
            <a:off x="839787" y="457200"/>
            <a:ext cx="3932237" cy="1600200"/>
          </a:xfrm>
        </p:spPr>
        <p:txBody>
          <a:bodyPr anchor="b"/>
          <a:lstStyle>
            <a:lvl1pPr>
              <a:defRPr sz="2400"/>
            </a:lvl1pPr>
          </a:lstStyle>
          <a:p>
            <a:pPr>
              <a:defRPr/>
            </a:pPr>
            <a:r>
              <a:rPr/>
              <a:t>Click to edit Master title style</a:t>
            </a:r>
            <a:endParaRPr/>
          </a:p>
        </p:txBody>
      </p:sp>
      <p:sp>
        <p:nvSpPr>
          <p:cNvPr id="378474327" name="Picture Placeholder 2"/>
          <p:cNvSpPr>
            <a:spLocks noChangeAspect="1" noGrp="1"/>
          </p:cNvSpPr>
          <p:nvPr>
            <p:ph type="pic" idx="1"/>
          </p:nvPr>
        </p:nvSpPr>
        <p:spPr bwMode="auto">
          <a:xfrm>
            <a:off x="5183187" y="987425"/>
            <a:ext cx="617220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a:defRPr/>
            </a:pPr>
            <a:r>
              <a:rPr/>
              <a:t>Click icon to add picture</a:t>
            </a:r>
            <a:endParaRPr/>
          </a:p>
        </p:txBody>
      </p:sp>
      <p:sp>
        <p:nvSpPr>
          <p:cNvPr id="1976898123" name="Text Placeholder 3"/>
          <p:cNvSpPr>
            <a:spLocks noGrp="1"/>
          </p:cNvSpPr>
          <p:nvPr>
            <p:ph type="body" sz="half" idx="2"/>
          </p:nvPr>
        </p:nvSpPr>
        <p:spPr bwMode="auto">
          <a:xfrm>
            <a:off x="839787" y="2057399"/>
            <a:ext cx="3932237" cy="381158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defRPr/>
            </a:pPr>
            <a:r>
              <a:rPr/>
              <a:t>Click to edit Master text styles</a:t>
            </a:r>
            <a:endParaRPr/>
          </a:p>
        </p:txBody>
      </p:sp>
      <p:sp>
        <p:nvSpPr>
          <p:cNvPr id="1084767804" name="Date Placeholder 4"/>
          <p:cNvSpPr>
            <a:spLocks noGrp="1"/>
          </p:cNvSpPr>
          <p:nvPr>
            <p:ph type="dt" sz="half" idx="10"/>
          </p:nvPr>
        </p:nvSpPr>
        <p:spPr bwMode="auto"/>
        <p:txBody>
          <a:bodyPr/>
          <a:lstStyle/>
          <a:p>
            <a:pPr>
              <a:defRPr/>
            </a:pPr>
            <a:fld id="{BCC18F51-09EC-435C-A3BA-64A766E099C0}" type="datetimeFigureOut">
              <a:rPr/>
              <a:t>01.11.2013</a:t>
            </a:fld>
            <a:endParaRPr/>
          </a:p>
        </p:txBody>
      </p:sp>
      <p:sp>
        <p:nvSpPr>
          <p:cNvPr id="2064438559" name="Footer Placeholder 5"/>
          <p:cNvSpPr>
            <a:spLocks noGrp="1"/>
          </p:cNvSpPr>
          <p:nvPr>
            <p:ph type="ftr" sz="quarter" idx="11"/>
          </p:nvPr>
        </p:nvSpPr>
        <p:spPr bwMode="auto"/>
        <p:txBody>
          <a:bodyPr/>
          <a:lstStyle/>
          <a:p>
            <a:pPr>
              <a:defRPr/>
            </a:pPr>
            <a:endParaRPr/>
          </a:p>
        </p:txBody>
      </p:sp>
      <p:sp>
        <p:nvSpPr>
          <p:cNvPr id="1624583138" name="Slide Number Placeholder 6"/>
          <p:cNvSpPr>
            <a:spLocks noGrp="1"/>
          </p:cNvSpPr>
          <p:nvPr>
            <p:ph type="sldNum" sz="quarter" idx="12"/>
          </p:nvPr>
        </p:nvSpPr>
        <p:spPr bwMode="auto"/>
        <p:txBody>
          <a:bodyPr/>
          <a:lstStyle/>
          <a:p>
            <a:pPr>
              <a:defRPr/>
            </a:pPr>
            <a:fld id="{08395586-F03A-48D1-94DF-16B239DF4FB5}" type="slidenum">
              <a:rPr/>
              <a:t>‹#›</a:t>
            </a:fld>
            <a:endParaRPr/>
          </a:p>
        </p:txBody>
      </p:sp>
    </p:spTree>
  </p:cSld>
  <p:clrMapOvr>
    <a:masterClrMapping/>
  </p:clrMapOvr>
</p:sldLayout>
</file>

<file path=ppt/slideMasters/_rels/slideMaster1.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reserve="0">
  <p:cSld name="">
    <p:bg>
      <p:bgRef idx="1001">
        <a:schemeClr val="bg1"/>
      </p:bgRef>
    </p:bg>
    <p:spTree>
      <p:nvGrpSpPr>
        <p:cNvPr id="1" name=""/>
        <p:cNvGrpSpPr/>
        <p:nvPr/>
      </p:nvGrpSpPr>
      <p:grpSpPr bwMode="auto">
        <a:xfrm>
          <a:off x="0" y="0"/>
          <a:ext cx="0" cy="0"/>
          <a:chOff x="0" y="0"/>
          <a:chExt cx="0" cy="0"/>
        </a:xfrm>
      </p:grpSpPr>
      <p:sp>
        <p:nvSpPr>
          <p:cNvPr id="400373901" name="Title Placeholder 1"/>
          <p:cNvSpPr>
            <a:spLocks noGrp="1"/>
          </p:cNvSpPr>
          <p:nvPr>
            <p:ph type="title"/>
          </p:nvPr>
        </p:nvSpPr>
        <p:spPr bwMode="auto">
          <a:xfrm>
            <a:off x="838198" y="365125"/>
            <a:ext cx="10515600" cy="1325562"/>
          </a:xfrm>
          <a:prstGeom prst="rect">
            <a:avLst/>
          </a:prstGeom>
        </p:spPr>
        <p:txBody>
          <a:bodyPr vert="horz" lIns="91440" tIns="45720" rIns="91440" bIns="45720" rtlCol="0" anchor="ctr">
            <a:normAutofit/>
          </a:bodyPr>
          <a:lstStyle/>
          <a:p>
            <a:pPr>
              <a:defRPr/>
            </a:pPr>
            <a:r>
              <a:rPr/>
              <a:t>Click to edit Master title style</a:t>
            </a:r>
            <a:endParaRPr/>
          </a:p>
        </p:txBody>
      </p:sp>
      <p:sp>
        <p:nvSpPr>
          <p:cNvPr id="220541685" name="Text Placeholder 2"/>
          <p:cNvSpPr>
            <a:spLocks noGrp="1"/>
          </p:cNvSpPr>
          <p:nvPr>
            <p:ph type="body" idx="1"/>
          </p:nvPr>
        </p:nvSpPr>
        <p:spPr bwMode="auto">
          <a:xfrm>
            <a:off x="838198" y="1825625"/>
            <a:ext cx="10515600" cy="4351338"/>
          </a:xfrm>
          <a:prstGeom prst="rect">
            <a:avLst/>
          </a:prstGeom>
        </p:spPr>
        <p:txBody>
          <a:bodyPr vert="horz" lIns="91440" tIns="45720" rIns="91440" bIns="45720" rtlCol="0">
            <a:normAutofit/>
          </a:bodyPr>
          <a:lstStyle/>
          <a:p>
            <a:pPr lvl="0">
              <a:defRPr/>
            </a:pPr>
            <a:r>
              <a:rPr/>
              <a:t>Click to edit Master text styles</a:t>
            </a:r>
            <a:endParaRPr/>
          </a:p>
          <a:p>
            <a:pPr lvl="1">
              <a:defRPr/>
            </a:pPr>
            <a:r>
              <a:rPr/>
              <a:t>Second level</a:t>
            </a:r>
            <a:endParaRPr/>
          </a:p>
          <a:p>
            <a:pPr lvl="2">
              <a:defRPr/>
            </a:pPr>
            <a:r>
              <a:rPr/>
              <a:t>Third level</a:t>
            </a:r>
            <a:endParaRPr/>
          </a:p>
          <a:p>
            <a:pPr lvl="3">
              <a:defRPr/>
            </a:pPr>
            <a:r>
              <a:rPr/>
              <a:t>Fourth level</a:t>
            </a:r>
            <a:endParaRPr/>
          </a:p>
          <a:p>
            <a:pPr lvl="4">
              <a:defRPr/>
            </a:pPr>
            <a:r>
              <a:rPr/>
              <a:t>Fifth level</a:t>
            </a:r>
            <a:endParaRPr/>
          </a:p>
        </p:txBody>
      </p:sp>
      <p:sp>
        <p:nvSpPr>
          <p:cNvPr id="1621478515" name="Date Placeholder 3"/>
          <p:cNvSpPr>
            <a:spLocks noGrp="1"/>
          </p:cNvSpPr>
          <p:nvPr>
            <p:ph type="dt" sz="half" idx="2"/>
          </p:nvPr>
        </p:nvSpPr>
        <p:spPr bwMode="auto">
          <a:xfrm>
            <a:off x="838198" y="6356350"/>
            <a:ext cx="27432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BCC18F51-09EC-435C-A3BA-64A766E099C0}" type="datetimeFigureOut">
              <a:rPr/>
              <a:t>01.11.2013</a:t>
            </a:fld>
            <a:endParaRPr/>
          </a:p>
        </p:txBody>
      </p:sp>
      <p:sp>
        <p:nvSpPr>
          <p:cNvPr id="1697134166" name="Footer Placeholder 4"/>
          <p:cNvSpPr>
            <a:spLocks noGrp="1"/>
          </p:cNvSpPr>
          <p:nvPr>
            <p:ph type="ftr" sz="quarter" idx="3"/>
          </p:nvPr>
        </p:nvSpPr>
        <p:spPr bwMode="auto">
          <a:xfrm>
            <a:off x="4038598" y="6356350"/>
            <a:ext cx="4114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a:p>
        </p:txBody>
      </p:sp>
      <p:sp>
        <p:nvSpPr>
          <p:cNvPr id="1476686136" name="Slide Number Placeholder 5"/>
          <p:cNvSpPr>
            <a:spLocks noGrp="1"/>
          </p:cNvSpPr>
          <p:nvPr>
            <p:ph type="sldNum" sz="quarter" idx="4"/>
          </p:nvPr>
        </p:nvSpPr>
        <p:spPr bwMode="auto">
          <a:xfrm>
            <a:off x="8610599" y="6356350"/>
            <a:ext cx="27432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08395586-F03A-48D1-94DF-16B239DF4FB5}" type="slidenum">
              <a:rPr/>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685800" rtl="0">
        <a:lnSpc>
          <a:spcPct val="90000"/>
        </a:lnSpc>
        <a:spcBef>
          <a:spcPts val="0"/>
        </a:spcBef>
        <a:buNone/>
        <a:defRPr sz="3300">
          <a:solidFill>
            <a:schemeClr val="tx1"/>
          </a:solidFill>
          <a:latin typeface="+mj-lt"/>
          <a:ea typeface="+mj-ea"/>
          <a:cs typeface="+mj-cs"/>
        </a:defRPr>
      </a:lvl1pPr>
    </p:titleStyle>
    <p:bodyStyle>
      <a:lvl1pPr marL="171450" indent="-171450" algn="l" defTabSz="685800" rtl="0">
        <a:lnSpc>
          <a:spcPct val="90000"/>
        </a:lnSpc>
        <a:spcBef>
          <a:spcPts val="749"/>
        </a:spcBef>
        <a:buFont typeface="Arial"/>
        <a:buChar char="•"/>
        <a:defRPr sz="2100">
          <a:solidFill>
            <a:schemeClr val="tx1"/>
          </a:solidFill>
          <a:latin typeface="+mn-lt"/>
          <a:ea typeface="+mn-ea"/>
          <a:cs typeface="+mn-cs"/>
        </a:defRPr>
      </a:lvl1pPr>
      <a:lvl2pPr marL="514350" indent="-171450" algn="l" defTabSz="685800" rtl="0">
        <a:lnSpc>
          <a:spcPct val="90000"/>
        </a:lnSpc>
        <a:spcBef>
          <a:spcPts val="374"/>
        </a:spcBef>
        <a:buFont typeface="Arial"/>
        <a:buChar char="•"/>
        <a:defRPr sz="1800">
          <a:solidFill>
            <a:schemeClr val="tx1"/>
          </a:solidFill>
          <a:latin typeface="+mn-lt"/>
          <a:ea typeface="+mn-ea"/>
          <a:cs typeface="+mn-cs"/>
        </a:defRPr>
      </a:lvl2pPr>
      <a:lvl3pPr marL="857250" indent="-171450" algn="l" defTabSz="685800" rtl="0">
        <a:lnSpc>
          <a:spcPct val="90000"/>
        </a:lnSpc>
        <a:spcBef>
          <a:spcPts val="374"/>
        </a:spcBef>
        <a:buFont typeface="Arial"/>
        <a:buChar char="•"/>
        <a:defRPr sz="1500">
          <a:solidFill>
            <a:schemeClr val="tx1"/>
          </a:solidFill>
          <a:latin typeface="+mn-lt"/>
          <a:ea typeface="+mn-ea"/>
          <a:cs typeface="+mn-cs"/>
        </a:defRPr>
      </a:lvl3pPr>
      <a:lvl4pPr marL="1200150" indent="-171450" algn="l" defTabSz="685800" rtl="0">
        <a:lnSpc>
          <a:spcPct val="90000"/>
        </a:lnSpc>
        <a:spcBef>
          <a:spcPts val="374"/>
        </a:spcBef>
        <a:buFont typeface="Arial"/>
        <a:buChar char="•"/>
        <a:defRPr sz="1350">
          <a:solidFill>
            <a:schemeClr val="tx1"/>
          </a:solidFill>
          <a:latin typeface="+mn-lt"/>
          <a:ea typeface="+mn-ea"/>
          <a:cs typeface="+mn-cs"/>
        </a:defRPr>
      </a:lvl4pPr>
      <a:lvl5pPr marL="1543050" indent="-171450" algn="l" defTabSz="685800" rtl="0">
        <a:lnSpc>
          <a:spcPct val="90000"/>
        </a:lnSpc>
        <a:spcBef>
          <a:spcPts val="374"/>
        </a:spcBef>
        <a:buFont typeface="Arial"/>
        <a:buChar char="•"/>
        <a:defRPr sz="1350">
          <a:solidFill>
            <a:schemeClr val="tx1"/>
          </a:solidFill>
          <a:latin typeface="+mn-lt"/>
          <a:ea typeface="+mn-ea"/>
          <a:cs typeface="+mn-cs"/>
        </a:defRPr>
      </a:lvl5pPr>
      <a:lvl6pPr marL="1885950" indent="-171450" algn="l" defTabSz="685800" rtl="0">
        <a:lnSpc>
          <a:spcPct val="90000"/>
        </a:lnSpc>
        <a:spcBef>
          <a:spcPts val="374"/>
        </a:spcBef>
        <a:buFont typeface="Arial"/>
        <a:buChar char="•"/>
        <a:defRPr sz="1350">
          <a:solidFill>
            <a:schemeClr val="tx1"/>
          </a:solidFill>
          <a:latin typeface="+mn-lt"/>
          <a:ea typeface="+mn-ea"/>
          <a:cs typeface="+mn-cs"/>
        </a:defRPr>
      </a:lvl6pPr>
      <a:lvl7pPr marL="2228850" indent="-171450" algn="l" defTabSz="685800" rtl="0">
        <a:lnSpc>
          <a:spcPct val="90000"/>
        </a:lnSpc>
        <a:spcBef>
          <a:spcPts val="374"/>
        </a:spcBef>
        <a:buFont typeface="Arial"/>
        <a:buChar char="•"/>
        <a:defRPr sz="1350">
          <a:solidFill>
            <a:schemeClr val="tx1"/>
          </a:solidFill>
          <a:latin typeface="+mn-lt"/>
          <a:ea typeface="+mn-ea"/>
          <a:cs typeface="+mn-cs"/>
        </a:defRPr>
      </a:lvl7pPr>
      <a:lvl8pPr marL="2571750" indent="-171450" algn="l" defTabSz="685800" rtl="0">
        <a:lnSpc>
          <a:spcPct val="90000"/>
        </a:lnSpc>
        <a:spcBef>
          <a:spcPts val="374"/>
        </a:spcBef>
        <a:buFont typeface="Arial"/>
        <a:buChar char="•"/>
        <a:defRPr sz="1350">
          <a:solidFill>
            <a:schemeClr val="tx1"/>
          </a:solidFill>
          <a:latin typeface="+mn-lt"/>
          <a:ea typeface="+mn-ea"/>
          <a:cs typeface="+mn-cs"/>
        </a:defRPr>
      </a:lvl8pPr>
      <a:lvl9pPr marL="2914650" indent="-171450" algn="l" defTabSz="685800" rtl="0">
        <a:lnSpc>
          <a:spcPct val="90000"/>
        </a:lnSpc>
        <a:spcBef>
          <a:spcPts val="374"/>
        </a:spcBef>
        <a:buFont typeface="Arial"/>
        <a:buChar char="•"/>
        <a:defRPr sz="1350">
          <a:solidFill>
            <a:schemeClr val="tx1"/>
          </a:solidFill>
          <a:latin typeface="+mn-lt"/>
          <a:ea typeface="+mn-ea"/>
          <a:cs typeface="+mn-cs"/>
        </a:defRPr>
      </a:lvl9pPr>
    </p:bodyStyle>
    <p:otherStyle>
      <a:defPPr>
        <a:defRPr/>
      </a:defPPr>
      <a:lvl1pPr marL="0" algn="l" defTabSz="685800" rtl="0">
        <a:defRPr sz="1350">
          <a:solidFill>
            <a:schemeClr val="tx1"/>
          </a:solidFill>
          <a:latin typeface="+mn-lt"/>
          <a:ea typeface="+mn-ea"/>
          <a:cs typeface="+mn-cs"/>
        </a:defRPr>
      </a:lvl1pPr>
      <a:lvl2pPr marL="342900" algn="l" defTabSz="685800" rtl="0">
        <a:defRPr sz="1350">
          <a:solidFill>
            <a:schemeClr val="tx1"/>
          </a:solidFill>
          <a:latin typeface="+mn-lt"/>
          <a:ea typeface="+mn-ea"/>
          <a:cs typeface="+mn-cs"/>
        </a:defRPr>
      </a:lvl2pPr>
      <a:lvl3pPr marL="685800" algn="l" defTabSz="685800" rtl="0">
        <a:defRPr sz="1350">
          <a:solidFill>
            <a:schemeClr val="tx1"/>
          </a:solidFill>
          <a:latin typeface="+mn-lt"/>
          <a:ea typeface="+mn-ea"/>
          <a:cs typeface="+mn-cs"/>
        </a:defRPr>
      </a:lvl3pPr>
      <a:lvl4pPr marL="1028700" algn="l" defTabSz="685800" rtl="0">
        <a:defRPr sz="1350">
          <a:solidFill>
            <a:schemeClr val="tx1"/>
          </a:solidFill>
          <a:latin typeface="+mn-lt"/>
          <a:ea typeface="+mn-ea"/>
          <a:cs typeface="+mn-cs"/>
        </a:defRPr>
      </a:lvl4pPr>
      <a:lvl5pPr marL="1371600" algn="l" defTabSz="685800" rtl="0">
        <a:defRPr sz="1350">
          <a:solidFill>
            <a:schemeClr val="tx1"/>
          </a:solidFill>
          <a:latin typeface="+mn-lt"/>
          <a:ea typeface="+mn-ea"/>
          <a:cs typeface="+mn-cs"/>
        </a:defRPr>
      </a:lvl5pPr>
      <a:lvl6pPr marL="1714500" algn="l" defTabSz="685800" rtl="0">
        <a:defRPr sz="1350">
          <a:solidFill>
            <a:schemeClr val="tx1"/>
          </a:solidFill>
          <a:latin typeface="+mn-lt"/>
          <a:ea typeface="+mn-ea"/>
          <a:cs typeface="+mn-cs"/>
        </a:defRPr>
      </a:lvl6pPr>
      <a:lvl7pPr marL="2057400" algn="l" defTabSz="685800" rtl="0">
        <a:defRPr sz="1350">
          <a:solidFill>
            <a:schemeClr val="tx1"/>
          </a:solidFill>
          <a:latin typeface="+mn-lt"/>
          <a:ea typeface="+mn-ea"/>
          <a:cs typeface="+mn-cs"/>
        </a:defRPr>
      </a:lvl7pPr>
      <a:lvl8pPr marL="2400300" algn="l" defTabSz="685800" rtl="0">
        <a:defRPr sz="1350">
          <a:solidFill>
            <a:schemeClr val="tx1"/>
          </a:solidFill>
          <a:latin typeface="+mn-lt"/>
          <a:ea typeface="+mn-ea"/>
          <a:cs typeface="+mn-cs"/>
        </a:defRPr>
      </a:lvl8pPr>
      <a:lvl9pPr marL="2743200" algn="l" defTabSz="685800" rtl="0">
        <a:defRPr sz="135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4.xml"/></Relationships>
</file>

<file path=ppt/slides/_rels/slide15.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4.jpg"/></Relationships>
</file>

<file path=ppt/slides/_rels/slide17.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5.jpg"/></Relationships>
</file>

<file path=ppt/slides/_rels/slide18.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8.xm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7.xml"/><Relationship Id="rId3" Type="http://schemas.openxmlformats.org/officeDocument/2006/relationships/image" Target="../media/image2.png"/><Relationship Id="rId4" Type="http://schemas.openxmlformats.org/officeDocument/2006/relationships/image" Target="../media/media1.svg"/></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8.xml"/><Relationship Id="rId3" Type="http://schemas.openxmlformats.org/officeDocument/2006/relationships/image" Target="../media/image3.jpg"/></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xmlns:mc="http://schemas.openxmlformats.org/markup-compatibility/2006" showMasterPhAnim="0" showMasterSp="1" show="1">
  <p:cSld name="">
    <p:spTree>
      <p:nvGrpSpPr>
        <p:cNvPr id="1" name=""/>
        <p:cNvGrpSpPr/>
        <p:nvPr/>
      </p:nvGrpSpPr>
      <p:grpSpPr bwMode="auto">
        <a:xfrm>
          <a:off x="0" y="0"/>
          <a:ext cx="0" cy="0"/>
          <a:chOff x="0" y="0"/>
          <a:chExt cx="0" cy="0"/>
        </a:xfrm>
      </p:grpSpPr>
      <p:sp>
        <p:nvSpPr>
          <p:cNvPr id="215826469" name="Titre 1"/>
          <p:cNvSpPr>
            <a:spLocks noGrp="1"/>
          </p:cNvSpPr>
          <p:nvPr>
            <p:ph type="title"/>
          </p:nvPr>
        </p:nvSpPr>
        <p:spPr bwMode="auto"/>
        <p:txBody>
          <a:bodyPr/>
          <a:lstStyle/>
          <a:p>
            <a:pPr>
              <a:defRPr/>
            </a:pPr>
            <a:r>
              <a:rPr lang="fr-FR" sz="4400" b="0" i="0" u="none" strike="noStrike" cap="none" spc="0">
                <a:solidFill>
                  <a:schemeClr val="tx1"/>
                </a:solidFill>
                <a:latin typeface="Arial"/>
                <a:ea typeface="Arial"/>
                <a:cs typeface="Arial"/>
              </a:rPr>
              <a:t>Projet R&amp;D : Modernisation de la Stratégie de Sauvegarde</a:t>
            </a:r>
            <a:endParaRPr/>
          </a:p>
        </p:txBody>
      </p:sp>
      <p:sp>
        <p:nvSpPr>
          <p:cNvPr id="1027830145" name="Espace réservé du contenu 2"/>
          <p:cNvSpPr>
            <a:spLocks noGrp="1"/>
          </p:cNvSpPr>
          <p:nvPr>
            <p:ph idx="1"/>
          </p:nvPr>
        </p:nvSpPr>
        <p:spPr bwMode="auto"/>
        <p:txBody>
          <a:bodyPr vertOverflow="overflow" horzOverflow="overflow" vert="horz" wrap="square" lIns="91440" tIns="45720" rIns="91440" bIns="45720" numCol="1" spcCol="0" rtlCol="0" fromWordArt="0" anchor="t" anchorCtr="0" forceAA="0" upright="0" compatLnSpc="0">
            <a:normAutofit fontScale="95000" lnSpcReduction="1000"/>
          </a:bodyPr>
          <a:lstStyle/>
          <a:p>
            <a:pPr>
              <a:defRPr/>
            </a:pPr>
            <a:endParaRPr/>
          </a:p>
          <a:p>
            <a:pPr>
              <a:defRPr/>
            </a:pPr>
            <a:endParaRPr lang="fr-FR" sz="2800" b="0" i="0" u="none" strike="noStrike" cap="none" spc="0">
              <a:solidFill>
                <a:schemeClr val="tx1"/>
              </a:solidFill>
              <a:latin typeface="Arial"/>
              <a:ea typeface="Arial"/>
              <a:cs typeface="Arial"/>
            </a:endParaRPr>
          </a:p>
          <a:p>
            <a:pPr>
              <a:defRPr/>
            </a:pPr>
            <a:r>
              <a:rPr lang="fr-FR" sz="2800" b="0" i="0" u="none" strike="noStrike" cap="none" spc="0">
                <a:solidFill>
                  <a:schemeClr val="tx1"/>
                </a:solidFill>
                <a:latin typeface="Arial"/>
                <a:ea typeface="Arial"/>
                <a:cs typeface="Arial"/>
              </a:rPr>
              <a:t> Implémentation avec rsync et SSH</a:t>
            </a:r>
            <a:endParaRPr lang="fr-FR" sz="2800" b="0" i="0" u="none" strike="noStrike" cap="none" spc="0">
              <a:solidFill>
                <a:schemeClr val="tx1"/>
              </a:solidFill>
              <a:latin typeface="Arial"/>
              <a:ea typeface="Arial"/>
              <a:cs typeface="Arial"/>
            </a:endParaRPr>
          </a:p>
          <a:p>
            <a:pPr>
              <a:defRPr/>
            </a:pPr>
            <a:endParaRPr/>
          </a:p>
          <a:p>
            <a:pPr marL="0" indent="0">
              <a:buFont typeface="Arial"/>
              <a:buNone/>
              <a:defRPr/>
            </a:pPr>
            <a:endParaRPr/>
          </a:p>
          <a:p>
            <a:pPr marL="0" indent="0">
              <a:buFont typeface="Arial"/>
              <a:buNone/>
              <a:defRPr/>
            </a:pPr>
            <a:endParaRPr/>
          </a:p>
          <a:p>
            <a:pPr marL="0" indent="0">
              <a:buFont typeface="Arial"/>
              <a:buNone/>
              <a:defRPr/>
            </a:pPr>
            <a:endParaRPr/>
          </a:p>
          <a:p>
            <a:pPr marL="0" indent="0">
              <a:buFont typeface="Arial"/>
              <a:buNone/>
              <a:defRPr/>
            </a:pPr>
            <a:endParaRPr/>
          </a:p>
          <a:p>
            <a:pPr marL="0" indent="0">
              <a:buFont typeface="Arial"/>
              <a:buNone/>
              <a:defRPr/>
            </a:pPr>
            <a:endParaRPr/>
          </a:p>
          <a:p>
            <a:pPr marL="0" indent="0">
              <a:buFont typeface="Arial"/>
              <a:buNone/>
              <a:defRPr/>
            </a:pPr>
            <a:endParaRPr/>
          </a:p>
          <a:p>
            <a:pPr>
              <a:defRPr/>
            </a:pPr>
            <a:r>
              <a:rPr sz="2200"/>
              <a:t>Binder Benjamin</a:t>
            </a:r>
            <a:endParaRPr sz="2200"/>
          </a:p>
        </p:txBody>
      </p:sp>
      <p:pic>
        <p:nvPicPr>
          <p:cNvPr id="2040158928" name=""/>
          <p:cNvPicPr>
            <a:picLocks noChangeAspect="1"/>
          </p:cNvPicPr>
          <p:nvPr/>
        </p:nvPicPr>
        <p:blipFill>
          <a:blip r:embed="rId3"/>
          <a:stretch/>
        </p:blipFill>
        <p:spPr bwMode="auto">
          <a:xfrm>
            <a:off x="4226454" y="4198408"/>
            <a:ext cx="7591424" cy="2228850"/>
          </a:xfrm>
          <a:prstGeom prst="rect">
            <a:avLst/>
          </a:prstGeom>
        </p:spPr>
      </p:pic>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xmlns:mc="http://schemas.openxmlformats.org/markup-compatibility/2006" showMasterPhAnim="0" showMasterSp="1" show="1">
  <p:cSld name="">
    <p:spTree>
      <p:nvGrpSpPr>
        <p:cNvPr id="1" name=""/>
        <p:cNvGrpSpPr/>
        <p:nvPr/>
      </p:nvGrpSpPr>
      <p:grpSpPr bwMode="auto">
        <a:xfrm>
          <a:off x="0" y="0"/>
          <a:ext cx="0" cy="0"/>
          <a:chOff x="0" y="0"/>
          <a:chExt cx="0" cy="0"/>
        </a:xfrm>
      </p:grpSpPr>
      <p:sp>
        <p:nvSpPr>
          <p:cNvPr id="673761396" name="Title 1"/>
          <p:cNvSpPr>
            <a:spLocks noGrp="1"/>
          </p:cNvSpPr>
          <p:nvPr>
            <p:ph type="title"/>
          </p:nvPr>
        </p:nvSpPr>
        <p:spPr bwMode="auto"/>
        <p:txBody>
          <a:bodyPr/>
          <a:lstStyle/>
          <a:p>
            <a:pPr>
              <a:defRPr/>
            </a:pPr>
            <a:r>
              <a:rPr/>
              <a:t>Détails de la commande</a:t>
            </a:r>
            <a:endParaRPr/>
          </a:p>
        </p:txBody>
      </p:sp>
      <p:sp>
        <p:nvSpPr>
          <p:cNvPr id="1093352863" name="Content Placeholder 2"/>
          <p:cNvSpPr>
            <a:spLocks noGrp="1"/>
          </p:cNvSpPr>
          <p:nvPr>
            <p:ph idx="1"/>
          </p:nvPr>
        </p:nvSpPr>
        <p:spPr bwMode="auto"/>
        <p:txBody>
          <a:bodyPr/>
          <a:lstStyle/>
          <a:p>
            <a:pPr>
              <a:defRPr/>
            </a:pPr>
            <a:r>
              <a:rPr b="1"/>
              <a:t>-a</a:t>
            </a:r>
            <a:r>
              <a:rPr/>
              <a:t> (archive) :  Elle préserve les permissions, les propriétaires, les dates de modification et les liens symboliques.</a:t>
            </a:r>
            <a:endParaRPr/>
          </a:p>
          <a:p>
            <a:pPr>
              <a:defRPr/>
            </a:pPr>
            <a:r>
              <a:rPr b="1"/>
              <a:t>-v</a:t>
            </a:r>
            <a:r>
              <a:rPr/>
              <a:t> (verbose) : Permet d'obtenir des informations détaillées sur les transferts, qui sont essentielles pour la traçabilité dans les fichiers de log.</a:t>
            </a:r>
            <a:endParaRPr/>
          </a:p>
          <a:p>
            <a:pPr>
              <a:defRPr/>
            </a:pPr>
            <a:r>
              <a:rPr b="1"/>
              <a:t>-z</a:t>
            </a:r>
            <a:r>
              <a:rPr/>
              <a:t> (compress) : Compresse les données pendant le transfert pour optimiser l'utilisation de la bande passante.</a:t>
            </a:r>
            <a:endParaRPr/>
          </a:p>
          <a:p>
            <a:pPr>
              <a:defRPr/>
            </a:pPr>
            <a:r>
              <a:rPr b="1"/>
              <a:t>--link-dest=&lt;lien_vers_la_dernière_sauvegarde&gt;</a:t>
            </a:r>
            <a:r>
              <a:rPr/>
              <a:t> :  Elle permet de créer une nouvelle sauvegarde incrémentale qui apparaît comme une complète, mais où seuls les fichiers nouveaux ou modifiés sont réellement transférés. Les fichiers inchangé</a:t>
            </a:r>
            <a:r>
              <a:rPr/>
              <a:t>s sont liés via des hard links.</a:t>
            </a:r>
            <a:endParaRPr/>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xmlns:mc="http://schemas.openxmlformats.org/markup-compatibility/2006" showMasterPhAnim="0" showMasterSp="1" show="1">
  <p:cSld name="">
    <p:spTree>
      <p:nvGrpSpPr>
        <p:cNvPr id="1" name=""/>
        <p:cNvGrpSpPr/>
        <p:nvPr/>
      </p:nvGrpSpPr>
      <p:grpSpPr bwMode="auto">
        <a:xfrm>
          <a:off x="0" y="0"/>
          <a:ext cx="0" cy="0"/>
          <a:chOff x="0" y="0"/>
          <a:chExt cx="0" cy="0"/>
        </a:xfrm>
      </p:grpSpPr>
      <p:sp>
        <p:nvSpPr>
          <p:cNvPr id="1122455616" name="Title 1"/>
          <p:cNvSpPr>
            <a:spLocks noGrp="1"/>
          </p:cNvSpPr>
          <p:nvPr>
            <p:ph type="title"/>
          </p:nvPr>
        </p:nvSpPr>
        <p:spPr bwMode="auto"/>
        <p:txBody>
          <a:bodyPr/>
          <a:lstStyle/>
          <a:p>
            <a:pPr>
              <a:defRPr/>
            </a:pPr>
            <a:r>
              <a:rPr/>
              <a:t>Pourquoi intégrer des hardlink ?</a:t>
            </a:r>
            <a:endParaRPr/>
          </a:p>
        </p:txBody>
      </p:sp>
      <p:sp>
        <p:nvSpPr>
          <p:cNvPr id="480859658" name="Content Placeholder 2"/>
          <p:cNvSpPr>
            <a:spLocks noGrp="1"/>
          </p:cNvSpPr>
          <p:nvPr>
            <p:ph idx="1"/>
          </p:nvPr>
        </p:nvSpPr>
        <p:spPr bwMode="auto"/>
        <p:txBody>
          <a:bodyPr vertOverflow="overflow" horzOverflow="overflow" vert="horz" wrap="square" lIns="91440" tIns="45720" rIns="91440" bIns="45720" numCol="1" spcCol="0" rtlCol="0" fromWordArt="0" anchor="t" anchorCtr="0" forceAA="0" upright="0" compatLnSpc="0">
            <a:normAutofit fontScale="90000" lnSpcReduction="2000"/>
          </a:bodyPr>
          <a:lstStyle/>
          <a:p>
            <a:pPr marL="0" indent="0">
              <a:buFont typeface="Arial"/>
              <a:buNone/>
              <a:defRPr/>
            </a:pPr>
            <a:r>
              <a:rPr/>
              <a:t>Par rapport à une sauvegarde incrémentale sans hardlink, les ajouter apporte :</a:t>
            </a:r>
            <a:endParaRPr/>
          </a:p>
          <a:p>
            <a:pPr>
              <a:defRPr/>
            </a:pPr>
            <a:endParaRPr/>
          </a:p>
          <a:p>
            <a:pPr>
              <a:defRPr/>
            </a:pPr>
            <a:r>
              <a:rPr lang="fr-FR" sz="2100" b="0" i="0" u="none" strike="noStrike" cap="none" spc="0">
                <a:solidFill>
                  <a:schemeClr val="tx1"/>
                </a:solidFill>
                <a:latin typeface="Arial"/>
                <a:ea typeface="Arial"/>
                <a:cs typeface="Arial"/>
              </a:rPr>
              <a:t>Une fiabilité accrue : Chaque sauvegarde devient indépendante et n’a plus besoin  des autres pour être restaurée. </a:t>
            </a:r>
            <a:endParaRPr lang="fr-FR" sz="2100" b="0" i="0" u="none" strike="noStrike" cap="none" spc="0">
              <a:solidFill>
                <a:schemeClr val="tx1"/>
              </a:solidFill>
              <a:latin typeface="Arial"/>
              <a:ea typeface="Arial"/>
              <a:cs typeface="Arial"/>
            </a:endParaRPr>
          </a:p>
          <a:p>
            <a:pPr>
              <a:defRPr/>
            </a:pPr>
            <a:endParaRPr lang="fr-FR" sz="2100" b="0" i="0" u="none" strike="noStrike" cap="none" spc="0">
              <a:solidFill>
                <a:schemeClr val="tx1"/>
              </a:solidFill>
              <a:latin typeface="Arial"/>
              <a:ea typeface="Arial"/>
              <a:cs typeface="Arial"/>
            </a:endParaRPr>
          </a:p>
          <a:p>
            <a:pPr>
              <a:defRPr/>
            </a:pPr>
            <a:r>
              <a:rPr lang="fr-FR" sz="2100" b="0" i="0" u="none" strike="noStrike" cap="none" spc="0">
                <a:solidFill>
                  <a:schemeClr val="tx1"/>
                </a:solidFill>
                <a:latin typeface="Arial"/>
                <a:ea typeface="Arial"/>
                <a:cs typeface="Arial"/>
              </a:rPr>
              <a:t>Optimisation de la bande passante : Après une unique sauvegarde complète initiale, il n'y aura plus jamais besoin de refaire de sauvegardes complètes. Chaque sauvegarde quotidienne sera incrémentale et seuls les fichiers modifiés par rapport à la dernière sauvegarde incrémentale seront transférés.</a:t>
            </a:r>
            <a:r>
              <a:rPr lang="fr-FR" sz="2100" b="0" i="0" u="none" strike="noStrike" cap="none" spc="0">
                <a:solidFill>
                  <a:schemeClr val="tx1"/>
                </a:solidFill>
                <a:latin typeface="Arial"/>
                <a:ea typeface="Arial"/>
                <a:cs typeface="Arial"/>
              </a:rPr>
              <a:t> </a:t>
            </a:r>
            <a:endParaRPr/>
          </a:p>
          <a:p>
            <a:pPr>
              <a:defRPr/>
            </a:pPr>
            <a:endParaRPr lang="fr-FR" sz="2100" b="0" i="0" u="none" strike="noStrike" cap="none" spc="0">
              <a:solidFill>
                <a:schemeClr val="tx1"/>
              </a:solidFill>
              <a:latin typeface="Arial"/>
              <a:ea typeface="Arial"/>
              <a:cs typeface="Arial"/>
            </a:endParaRPr>
          </a:p>
          <a:p>
            <a:pPr>
              <a:defRPr/>
            </a:pPr>
            <a:r>
              <a:rPr lang="fr-FR" sz="2100" b="0" i="0" u="none" strike="noStrike" cap="none" spc="0">
                <a:solidFill>
                  <a:schemeClr val="tx1"/>
                </a:solidFill>
                <a:latin typeface="Arial"/>
                <a:ea typeface="Arial"/>
                <a:cs typeface="Arial"/>
              </a:rPr>
              <a:t>Facilité de lecture et de restauration : Nous aurons l’impression d’avoir des sauvegardes completes mais qui seront en fait des incrémentales, les fichiers inchangés n'existent physiquement qu'une seule fois sur le disque mais seront visibles tout de meme sur chaque sauvegarde incrémentale grâce aux hardlink.</a:t>
            </a:r>
            <a:endParaRPr lang="fr-FR" sz="2100" b="0" i="0" u="none" strike="noStrike" cap="none" spc="0">
              <a:solidFill>
                <a:schemeClr val="tx1"/>
              </a:solidFill>
              <a:latin typeface="Arial"/>
              <a:ea typeface="Arial"/>
              <a:cs typeface="Arial"/>
            </a:endParaRPr>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xmlns:mc="http://schemas.openxmlformats.org/markup-compatibility/2006" showMasterPhAnim="0" showMasterSp="1" show="1">
  <p:cSld name="">
    <p:spTree>
      <p:nvGrpSpPr>
        <p:cNvPr id="1" name=""/>
        <p:cNvGrpSpPr/>
        <p:nvPr/>
      </p:nvGrpSpPr>
      <p:grpSpPr bwMode="auto">
        <a:xfrm>
          <a:off x="0" y="0"/>
          <a:ext cx="0" cy="0"/>
          <a:chOff x="0" y="0"/>
          <a:chExt cx="0" cy="0"/>
        </a:xfrm>
      </p:grpSpPr>
      <p:sp>
        <p:nvSpPr>
          <p:cNvPr id="131835620" name="Title 1"/>
          <p:cNvSpPr>
            <a:spLocks noGrp="1"/>
          </p:cNvSpPr>
          <p:nvPr>
            <p:ph type="title"/>
          </p:nvPr>
        </p:nvSpPr>
        <p:spPr bwMode="auto"/>
        <p:txBody>
          <a:bodyPr/>
          <a:lstStyle/>
          <a:p>
            <a:pPr>
              <a:defRPr/>
            </a:pPr>
            <a:r>
              <a:rPr lang="fr-FR" sz="3300" b="0" i="0" u="none" strike="noStrike" cap="none" spc="0">
                <a:solidFill>
                  <a:schemeClr val="tx1"/>
                </a:solidFill>
                <a:latin typeface="Arial"/>
                <a:ea typeface="Arial"/>
                <a:cs typeface="Arial"/>
              </a:rPr>
              <a:t>Implémentation de la Stratégie 2 : Sauvegarde Différentielle des Systèmes</a:t>
            </a:r>
            <a:endParaRPr/>
          </a:p>
        </p:txBody>
      </p:sp>
      <p:sp>
        <p:nvSpPr>
          <p:cNvPr id="577633251" name="Content Placeholder 2"/>
          <p:cNvSpPr>
            <a:spLocks noGrp="1"/>
          </p:cNvSpPr>
          <p:nvPr>
            <p:ph idx="1"/>
          </p:nvPr>
        </p:nvSpPr>
        <p:spPr bwMode="auto"/>
        <p:txBody>
          <a:bodyPr/>
          <a:lstStyle/>
          <a:p>
            <a:pPr>
              <a:defRPr/>
            </a:pPr>
            <a:r>
              <a:rPr/>
              <a:t>La stratégie est de ne conserver qu'une seule version à jour en utilisant une sauvegarde différentielle qui ne va sauvegarder que ce qui à été modifié  tout  en garantissant une reprise en cas de coupure.</a:t>
            </a:r>
            <a:endParaRPr/>
          </a:p>
          <a:p>
            <a:pPr>
              <a:defRPr/>
            </a:pPr>
            <a:r>
              <a:rPr b="1"/>
              <a:t>Options rsync Choisies :</a:t>
            </a:r>
            <a:endParaRPr b="1"/>
          </a:p>
          <a:p>
            <a:pPr>
              <a:defRPr/>
            </a:pPr>
            <a:r>
              <a:rPr/>
              <a:t>Commande complète :</a:t>
            </a:r>
            <a:r>
              <a:rPr b="1"/>
              <a:t> rsync -avz --delete --partial --inplace -e ssh</a:t>
            </a:r>
            <a:endParaRPr/>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xmlns:mc="http://schemas.openxmlformats.org/markup-compatibility/2006" showMasterPhAnim="0" showMasterSp="1" show="1">
  <p:cSld name="">
    <p:spTree>
      <p:nvGrpSpPr>
        <p:cNvPr id="1" name=""/>
        <p:cNvGrpSpPr/>
        <p:nvPr/>
      </p:nvGrpSpPr>
      <p:grpSpPr bwMode="auto">
        <a:xfrm>
          <a:off x="0" y="0"/>
          <a:ext cx="0" cy="0"/>
          <a:chOff x="0" y="0"/>
          <a:chExt cx="0" cy="0"/>
        </a:xfrm>
      </p:grpSpPr>
      <p:sp>
        <p:nvSpPr>
          <p:cNvPr id="2129421008" name="Title 1"/>
          <p:cNvSpPr>
            <a:spLocks noGrp="1"/>
          </p:cNvSpPr>
          <p:nvPr>
            <p:ph type="title"/>
          </p:nvPr>
        </p:nvSpPr>
        <p:spPr bwMode="auto"/>
        <p:txBody>
          <a:bodyPr/>
          <a:lstStyle/>
          <a:p>
            <a:pPr>
              <a:defRPr/>
            </a:pPr>
            <a:r>
              <a:rPr lang="fr-FR" sz="3300" b="0" i="0" u="none" strike="noStrike" cap="none" spc="0">
                <a:solidFill>
                  <a:schemeClr val="tx1"/>
                </a:solidFill>
                <a:latin typeface="Arial"/>
                <a:ea typeface="Arial"/>
                <a:cs typeface="Arial"/>
              </a:rPr>
              <a:t>Détails de la commande</a:t>
            </a:r>
            <a:endParaRPr/>
          </a:p>
        </p:txBody>
      </p:sp>
      <p:sp>
        <p:nvSpPr>
          <p:cNvPr id="233364098" name="Content Placeholder 2"/>
          <p:cNvSpPr>
            <a:spLocks noGrp="1"/>
          </p:cNvSpPr>
          <p:nvPr>
            <p:ph idx="1"/>
          </p:nvPr>
        </p:nvSpPr>
        <p:spPr bwMode="auto"/>
        <p:txBody>
          <a:bodyPr/>
          <a:lstStyle/>
          <a:p>
            <a:pPr>
              <a:defRPr/>
            </a:pPr>
            <a:r>
              <a:rPr/>
              <a:t>-</a:t>
            </a:r>
            <a:r>
              <a:rPr b="1"/>
              <a:t>avz</a:t>
            </a:r>
            <a:r>
              <a:rPr/>
              <a:t>: Utilisées pour les mêmes raisons que dans la Stratégie 1</a:t>
            </a:r>
            <a:endParaRPr/>
          </a:p>
          <a:p>
            <a:pPr>
              <a:defRPr/>
            </a:pPr>
            <a:r>
              <a:rPr b="1"/>
              <a:t>--partial</a:t>
            </a:r>
            <a:r>
              <a:rPr/>
              <a:t> :  Si le transfert d'une VM de 10 Go est interrompu, rsync reprendra là où il s'est arrêté lors du prochain lancement, au lieu de tout retransférer.</a:t>
            </a:r>
            <a:endParaRPr/>
          </a:p>
          <a:p>
            <a:pPr>
              <a:defRPr/>
            </a:pPr>
            <a:r>
              <a:rPr b="1"/>
              <a:t>--inplace</a:t>
            </a:r>
            <a:r>
              <a:rPr/>
              <a:t> : </a:t>
            </a:r>
            <a:r>
              <a:rPr/>
              <a:t>compare les données bloc par bloc avec la source</a:t>
            </a:r>
            <a:r>
              <a:rPr/>
              <a:t> et au-lieu de recréer une copie complète du fichier sur la destination, cette option va uniquement se concentrer sur la mise a jour des blocs qui ont été modifiés</a:t>
            </a:r>
            <a:endParaRPr/>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xmlns:mc="http://schemas.openxmlformats.org/markup-compatibility/2006" showMasterPhAnim="0" showMasterSp="1" show="1">
  <p:cSld name="">
    <p:spTree>
      <p:nvGrpSpPr>
        <p:cNvPr id="1" name=""/>
        <p:cNvGrpSpPr/>
        <p:nvPr/>
      </p:nvGrpSpPr>
      <p:grpSpPr bwMode="auto">
        <a:xfrm>
          <a:off x="0" y="0"/>
          <a:ext cx="0" cy="0"/>
          <a:chOff x="0" y="0"/>
          <a:chExt cx="0" cy="0"/>
        </a:xfrm>
      </p:grpSpPr>
      <p:sp>
        <p:nvSpPr>
          <p:cNvPr id="2015306546" name="Title 1"/>
          <p:cNvSpPr>
            <a:spLocks noGrp="1"/>
          </p:cNvSpPr>
          <p:nvPr>
            <p:ph type="title"/>
          </p:nvPr>
        </p:nvSpPr>
        <p:spPr bwMode="auto">
          <a:xfrm flipH="0" flipV="0">
            <a:off x="838197" y="365124"/>
            <a:ext cx="10515600" cy="3478295"/>
          </a:xfrm>
        </p:spPr>
        <p:txBody>
          <a:bodyPr/>
          <a:lstStyle/>
          <a:p>
            <a:pPr>
              <a:defRPr/>
            </a:pPr>
            <a:r>
              <a:rPr sz="3600"/>
              <a:t>Démonstration des sauvegardes incrémentales et différentielles </a:t>
            </a:r>
            <a:endParaRPr/>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xmlns:mc="http://schemas.openxmlformats.org/markup-compatibility/2006" showMasterPhAnim="0" showMasterSp="1" show="1">
  <p:cSld name="">
    <p:spTree>
      <p:nvGrpSpPr>
        <p:cNvPr id="1" name=""/>
        <p:cNvGrpSpPr/>
        <p:nvPr/>
      </p:nvGrpSpPr>
      <p:grpSpPr bwMode="auto">
        <a:xfrm>
          <a:off x="0" y="0"/>
          <a:ext cx="0" cy="0"/>
          <a:chOff x="0" y="0"/>
          <a:chExt cx="0" cy="0"/>
        </a:xfrm>
      </p:grpSpPr>
      <p:sp>
        <p:nvSpPr>
          <p:cNvPr id="512114088" name="Title 1"/>
          <p:cNvSpPr>
            <a:spLocks noGrp="1"/>
          </p:cNvSpPr>
          <p:nvPr>
            <p:ph type="title"/>
          </p:nvPr>
        </p:nvSpPr>
        <p:spPr bwMode="auto"/>
        <p:txBody>
          <a:bodyPr/>
          <a:lstStyle/>
          <a:p>
            <a:pPr>
              <a:defRPr/>
            </a:pPr>
            <a:r>
              <a:rPr lang="fr-FR" sz="3300" b="0" i="0" u="none" strike="noStrike" cap="none" spc="0">
                <a:solidFill>
                  <a:schemeClr val="tx1"/>
                </a:solidFill>
                <a:latin typeface="Arial"/>
                <a:ea typeface="Arial"/>
                <a:cs typeface="Arial"/>
              </a:rPr>
              <a:t>ticket d'incident</a:t>
            </a:r>
            <a:endParaRPr/>
          </a:p>
        </p:txBody>
      </p:sp>
      <p:sp>
        <p:nvSpPr>
          <p:cNvPr id="1256871531" name="Content Placeholder 2"/>
          <p:cNvSpPr>
            <a:spLocks noGrp="1"/>
          </p:cNvSpPr>
          <p:nvPr>
            <p:ph idx="1"/>
          </p:nvPr>
        </p:nvSpPr>
        <p:spPr bwMode="auto">
          <a:xfrm flipH="0" flipV="0">
            <a:off x="694342" y="1825624"/>
            <a:ext cx="10659455" cy="4351338"/>
          </a:xfrm>
        </p:spPr>
        <p:txBody>
          <a:bodyPr vertOverflow="overflow" horzOverflow="overflow" vert="horz" wrap="square" lIns="91440" tIns="45720" rIns="91440" bIns="45720" numCol="1" spcCol="0" rtlCol="0" fromWordArt="0" anchor="t" anchorCtr="0" forceAA="0" upright="0" compatLnSpc="0">
            <a:normAutofit fontScale="65000" lnSpcReduction="7000"/>
          </a:bodyPr>
          <a:lstStyle/>
          <a:p>
            <a:pPr>
              <a:defRPr/>
            </a:pPr>
            <a:endParaRPr lang="fr-FR" sz="2100" b="0" i="0" u="none" strike="noStrike" cap="none" spc="0">
              <a:solidFill>
                <a:schemeClr val="tx1"/>
              </a:solidFill>
              <a:latin typeface="Arial"/>
              <a:cs typeface="Arial"/>
            </a:endParaRPr>
          </a:p>
          <a:p>
            <a:pPr>
              <a:defRPr/>
            </a:pPr>
            <a:r>
              <a:rPr lang="fr-FR" sz="1700" b="0" i="0" u="none" strike="noStrike" cap="none" spc="0">
                <a:solidFill>
                  <a:schemeClr val="tx1"/>
                </a:solidFill>
                <a:latin typeface="Arial"/>
                <a:ea typeface="Arial"/>
                <a:cs typeface="Arial"/>
              </a:rPr>
              <a:t>Numéro du Ticket : T20250915-1</a:t>
            </a:r>
            <a:endParaRPr lang="fr-FR" sz="1700" b="0" i="0" u="none" strike="noStrike" cap="none" spc="0">
              <a:solidFill>
                <a:schemeClr val="tx1"/>
              </a:solidFill>
              <a:latin typeface="Arial"/>
              <a:cs typeface="Arial"/>
            </a:endParaRPr>
          </a:p>
          <a:p>
            <a:pPr>
              <a:defRPr/>
            </a:pPr>
            <a:r>
              <a:rPr lang="fr-FR" sz="1700" b="0" i="0" u="none" strike="noStrike" cap="none" spc="0">
                <a:solidFill>
                  <a:schemeClr val="tx1"/>
                </a:solidFill>
                <a:latin typeface="Arial"/>
                <a:ea typeface="Arial"/>
                <a:cs typeface="Arial"/>
              </a:rPr>
              <a:t>Date de Création : 15/09/2025 10:30</a:t>
            </a:r>
            <a:endParaRPr lang="fr-FR" sz="1700" b="0" i="0" u="none" strike="noStrike" cap="none" spc="0">
              <a:solidFill>
                <a:schemeClr val="tx1"/>
              </a:solidFill>
              <a:latin typeface="Arial"/>
              <a:cs typeface="Arial"/>
            </a:endParaRPr>
          </a:p>
          <a:p>
            <a:pPr>
              <a:defRPr/>
            </a:pPr>
            <a:r>
              <a:rPr lang="fr-FR" sz="1700" b="0" i="0" u="none" strike="noStrike" cap="none" spc="0">
                <a:solidFill>
                  <a:schemeClr val="tx1"/>
                </a:solidFill>
                <a:latin typeface="Arial"/>
                <a:ea typeface="Arial"/>
                <a:cs typeface="Arial"/>
              </a:rPr>
              <a:t>Demandeur : François</a:t>
            </a:r>
            <a:endParaRPr lang="fr-FR" sz="1700" b="0" i="0" u="none" strike="noStrike" cap="none" spc="0">
              <a:solidFill>
                <a:schemeClr val="tx1"/>
              </a:solidFill>
              <a:latin typeface="Arial"/>
              <a:cs typeface="Arial"/>
            </a:endParaRPr>
          </a:p>
          <a:p>
            <a:pPr>
              <a:defRPr/>
            </a:pPr>
            <a:r>
              <a:rPr lang="fr-FR" sz="1700" b="0" i="0" u="none" strike="noStrike" cap="none" spc="0">
                <a:solidFill>
                  <a:schemeClr val="tx1"/>
                </a:solidFill>
                <a:latin typeface="Arial"/>
                <a:ea typeface="Arial"/>
                <a:cs typeface="Arial"/>
              </a:rPr>
              <a:t>Service : Ressources Humaines</a:t>
            </a:r>
            <a:endParaRPr lang="fr-FR" sz="1700" b="0" i="0" u="none" strike="noStrike" cap="none" spc="0">
              <a:solidFill>
                <a:schemeClr val="tx1"/>
              </a:solidFill>
              <a:latin typeface="Arial"/>
              <a:cs typeface="Arial"/>
            </a:endParaRPr>
          </a:p>
          <a:p>
            <a:pPr>
              <a:defRPr/>
            </a:pPr>
            <a:r>
              <a:rPr lang="fr-FR" sz="1700" b="0" i="0" u="none" strike="noStrike" cap="none" spc="0">
                <a:solidFill>
                  <a:schemeClr val="tx1"/>
                </a:solidFill>
                <a:latin typeface="Arial"/>
                <a:ea typeface="Arial"/>
                <a:cs typeface="Arial"/>
              </a:rPr>
              <a:t>Catégorie : Restauration de Données</a:t>
            </a:r>
            <a:endParaRPr lang="fr-FR" sz="1700" b="0" i="0" u="none" strike="noStrike" cap="none" spc="0">
              <a:solidFill>
                <a:schemeClr val="tx1"/>
              </a:solidFill>
              <a:latin typeface="Arial"/>
              <a:cs typeface="Arial"/>
            </a:endParaRPr>
          </a:p>
          <a:p>
            <a:pPr>
              <a:defRPr/>
            </a:pPr>
            <a:r>
              <a:rPr lang="fr-FR" sz="1700" b="0" i="0" u="none" strike="noStrike" cap="none" spc="0">
                <a:solidFill>
                  <a:schemeClr val="tx1"/>
                </a:solidFill>
                <a:latin typeface="Arial"/>
                <a:ea typeface="Arial"/>
                <a:cs typeface="Arial"/>
              </a:rPr>
              <a:t>Urgence : Haute</a:t>
            </a:r>
            <a:endParaRPr lang="fr-FR" sz="2100" b="0" i="0" u="none" strike="noStrike" cap="none" spc="0">
              <a:solidFill>
                <a:schemeClr val="tx1"/>
              </a:solidFill>
              <a:latin typeface="Arial"/>
              <a:ea typeface="Arial"/>
              <a:cs typeface="Arial"/>
            </a:endParaRPr>
          </a:p>
          <a:p>
            <a:pPr>
              <a:defRPr/>
            </a:pPr>
            <a:endParaRPr lang="fr-FR" sz="2100" b="0" i="0" u="none" strike="noStrike" cap="none" spc="0">
              <a:solidFill>
                <a:schemeClr val="tx1"/>
              </a:solidFill>
              <a:latin typeface="Arial"/>
              <a:ea typeface="Arial"/>
              <a:cs typeface="Arial"/>
            </a:endParaRPr>
          </a:p>
          <a:p>
            <a:pPr marL="0" indent="0">
              <a:buFont typeface="Arial"/>
              <a:buNone/>
              <a:defRPr/>
            </a:pPr>
            <a:r>
              <a:rPr lang="fr-FR" sz="2100" b="0" i="0" u="none" strike="noStrike" cap="none" spc="0">
                <a:solidFill>
                  <a:schemeClr val="tx1"/>
                </a:solidFill>
                <a:latin typeface="Arial"/>
                <a:ea typeface="Arial"/>
                <a:cs typeface="Arial"/>
              </a:rPr>
              <a:t>Bonjour l'équipe IT,</a:t>
            </a:r>
            <a:endParaRPr lang="fr-FR" sz="2100" b="0" i="0" u="none" strike="noStrike" cap="none" spc="0">
              <a:solidFill>
                <a:schemeClr val="tx1"/>
              </a:solidFill>
              <a:latin typeface="Arial"/>
              <a:ea typeface="Arial"/>
              <a:cs typeface="Arial"/>
            </a:endParaRPr>
          </a:p>
          <a:p>
            <a:pPr marL="0" indent="0">
              <a:buFont typeface="Arial"/>
              <a:buNone/>
              <a:defRPr/>
            </a:pPr>
            <a:r>
              <a:rPr lang="fr-FR" sz="2100" b="0" i="0" u="none" strike="noStrike" cap="none" spc="0">
                <a:solidFill>
                  <a:schemeClr val="tx1"/>
                </a:solidFill>
                <a:latin typeface="Arial"/>
                <a:ea typeface="Arial"/>
                <a:cs typeface="Arial"/>
              </a:rPr>
              <a:t>J'ai commis une grave erreur ce matin. En faisant du ménage sur le serveur de fichiers partagés, j'ai accidentellement supprimé le fichier de préparation de la paie du mois prochain pour Mme Sonia.</a:t>
            </a:r>
            <a:endParaRPr lang="fr-FR" sz="2100" b="0" i="0" u="none" strike="noStrike" cap="none" spc="0">
              <a:solidFill>
                <a:schemeClr val="tx1"/>
              </a:solidFill>
              <a:latin typeface="Arial"/>
              <a:cs typeface="Arial"/>
            </a:endParaRPr>
          </a:p>
          <a:p>
            <a:pPr marL="0" indent="0">
              <a:buFont typeface="Arial"/>
              <a:buNone/>
              <a:defRPr/>
            </a:pPr>
            <a:r>
              <a:rPr lang="fr-FR" sz="2100" b="0" i="0" u="none" strike="noStrike" cap="none" spc="0">
                <a:solidFill>
                  <a:schemeClr val="tx1"/>
                </a:solidFill>
                <a:latin typeface="Arial"/>
                <a:ea typeface="Arial"/>
                <a:cs typeface="Arial"/>
              </a:rPr>
              <a:t>Je l'ai modifié pour la dernière fois hier après-midi.</a:t>
            </a:r>
            <a:endParaRPr lang="fr-FR" sz="2100" b="0" i="0" u="none" strike="noStrike" cap="none" spc="0">
              <a:solidFill>
                <a:schemeClr val="tx1"/>
              </a:solidFill>
              <a:latin typeface="Arial"/>
              <a:cs typeface="Arial"/>
            </a:endParaRPr>
          </a:p>
          <a:p>
            <a:pPr marL="0" indent="0">
              <a:buFont typeface="Arial"/>
              <a:buNone/>
              <a:defRPr/>
            </a:pPr>
            <a:r>
              <a:rPr lang="fr-FR" sz="2100" b="0" i="0" u="none" strike="noStrike" cap="none" spc="0">
                <a:solidFill>
                  <a:schemeClr val="tx1"/>
                </a:solidFill>
                <a:latin typeface="Arial"/>
                <a:ea typeface="Arial"/>
                <a:cs typeface="Arial"/>
              </a:rPr>
              <a:t>Est-il possible de restaurer la version de ce fichier telle qu'elle était hier en fin de journée ? C'est très urgent car la période de paie approche et refaire tout le travail me prendrait beaucoup de temps.</a:t>
            </a:r>
            <a:endParaRPr lang="fr-FR" sz="2100" b="0" i="0" u="none" strike="noStrike" cap="none" spc="0">
              <a:solidFill>
                <a:schemeClr val="tx1"/>
              </a:solidFill>
              <a:latin typeface="Arial"/>
              <a:cs typeface="Arial"/>
            </a:endParaRPr>
          </a:p>
          <a:p>
            <a:pPr marL="0" indent="0">
              <a:buFont typeface="Arial"/>
              <a:buNone/>
              <a:defRPr/>
            </a:pPr>
            <a:endParaRPr lang="fr-FR" sz="2100" b="0" i="0" u="none" strike="noStrike" cap="none" spc="0">
              <a:solidFill>
                <a:schemeClr val="tx1"/>
              </a:solidFill>
              <a:latin typeface="Arial"/>
              <a:cs typeface="Arial"/>
            </a:endParaRPr>
          </a:p>
          <a:p>
            <a:pPr marL="0" indent="0">
              <a:buFont typeface="Arial"/>
              <a:buNone/>
              <a:defRPr/>
            </a:pPr>
            <a:r>
              <a:rPr lang="fr-FR" sz="2100" b="0" i="0" u="none" strike="noStrike" cap="none" spc="0">
                <a:solidFill>
                  <a:schemeClr val="tx1"/>
                </a:solidFill>
                <a:latin typeface="Arial"/>
                <a:ea typeface="Arial"/>
                <a:cs typeface="Arial"/>
              </a:rPr>
              <a:t>Nom du fichier  : paie_sonia</a:t>
            </a:r>
            <a:endParaRPr lang="fr-FR" sz="2100" b="0" i="0" u="none" strike="noStrike" cap="none" spc="0">
              <a:solidFill>
                <a:schemeClr val="tx1"/>
              </a:solidFill>
              <a:latin typeface="Arial"/>
              <a:cs typeface="Arial"/>
            </a:endParaRPr>
          </a:p>
          <a:p>
            <a:pPr marL="0" indent="0">
              <a:buFont typeface="Arial"/>
              <a:buNone/>
              <a:defRPr/>
            </a:pPr>
            <a:endParaRPr lang="fr-FR" sz="2100" b="0" i="0" u="none" strike="noStrike" cap="none" spc="0">
              <a:solidFill>
                <a:schemeClr val="tx1"/>
              </a:solidFill>
              <a:latin typeface="Arial"/>
              <a:cs typeface="Arial"/>
            </a:endParaRPr>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xmlns:mc="http://schemas.openxmlformats.org/markup-compatibility/2006" showMasterPhAnim="0" showMasterSp="1" show="1">
  <p:cSld name="">
    <p:spTree>
      <p:nvGrpSpPr>
        <p:cNvPr id="1" name=""/>
        <p:cNvGrpSpPr/>
        <p:nvPr/>
      </p:nvGrpSpPr>
      <p:grpSpPr bwMode="auto">
        <a:xfrm>
          <a:off x="0" y="0"/>
          <a:ext cx="0" cy="0"/>
          <a:chOff x="0" y="0"/>
          <a:chExt cx="0" cy="0"/>
        </a:xfrm>
      </p:grpSpPr>
      <p:sp>
        <p:nvSpPr>
          <p:cNvPr id="146232136" name="Title 1"/>
          <p:cNvSpPr>
            <a:spLocks noGrp="1"/>
          </p:cNvSpPr>
          <p:nvPr>
            <p:ph type="title"/>
          </p:nvPr>
        </p:nvSpPr>
        <p:spPr bwMode="auto"/>
        <p:txBody>
          <a:bodyPr/>
          <a:lstStyle/>
          <a:p>
            <a:pPr>
              <a:defRPr/>
            </a:pPr>
            <a:r>
              <a:rPr lang="fr-FR" sz="3300" b="0" i="0" u="none" strike="noStrike" cap="none" spc="0">
                <a:solidFill>
                  <a:schemeClr val="tx1"/>
                </a:solidFill>
                <a:latin typeface="Arial"/>
                <a:ea typeface="Arial"/>
                <a:cs typeface="Arial"/>
              </a:rPr>
              <a:t>Procédure restauration - Stratégie 1</a:t>
            </a:r>
            <a:endParaRPr/>
          </a:p>
        </p:txBody>
      </p:sp>
      <p:sp>
        <p:nvSpPr>
          <p:cNvPr id="1706073602" name="Content Placeholder 2"/>
          <p:cNvSpPr>
            <a:spLocks noGrp="1"/>
          </p:cNvSpPr>
          <p:nvPr>
            <p:ph idx="1"/>
          </p:nvPr>
        </p:nvSpPr>
        <p:spPr bwMode="auto"/>
        <p:txBody>
          <a:bodyPr vertOverflow="overflow" horzOverflow="overflow" vert="horz" wrap="square" lIns="91440" tIns="45720" rIns="91440" bIns="45720" numCol="1" spcCol="0" rtlCol="0" fromWordArt="0" anchor="t" anchorCtr="0" forceAA="0" upright="0" compatLnSpc="0">
            <a:normAutofit fontScale="70000" lnSpcReduction="6000"/>
          </a:bodyPr>
          <a:lstStyle/>
          <a:p>
            <a:pPr>
              <a:defRPr/>
            </a:pPr>
            <a:r>
              <a:rPr lang="fr-FR" sz="2000" b="0" i="0" u="none" strike="noStrike" cap="none" spc="0">
                <a:solidFill>
                  <a:schemeClr val="tx1"/>
                </a:solidFill>
                <a:latin typeface="Arial"/>
                <a:ea typeface="Arial"/>
                <a:cs typeface="Arial"/>
              </a:rPr>
              <a:t>Objectif : Restaurer les données d'un contexte (SITE, FICHIERS, etc.) à un état antérieur en choisissant parmi les versions sauvegardées disponibles.</a:t>
            </a:r>
            <a:endParaRPr sz="2000" b="0" i="0" u="none" strike="noStrike" cap="none" spc="0">
              <a:solidFill>
                <a:schemeClr val="tx1"/>
              </a:solidFill>
              <a:latin typeface="Arial"/>
              <a:cs typeface="Arial"/>
            </a:endParaRPr>
          </a:p>
          <a:p>
            <a:pPr>
              <a:defRPr/>
            </a:pPr>
            <a:endParaRPr sz="2000" b="0" i="0" u="none" strike="noStrike" cap="none" spc="0">
              <a:solidFill>
                <a:schemeClr val="tx1"/>
              </a:solidFill>
              <a:latin typeface="Arial"/>
              <a:cs typeface="Arial"/>
            </a:endParaRPr>
          </a:p>
          <a:p>
            <a:pPr>
              <a:defRPr/>
            </a:pPr>
            <a:r>
              <a:rPr lang="fr-FR" sz="2000" b="1" i="0" u="none" strike="noStrike" cap="none" spc="0">
                <a:solidFill>
                  <a:schemeClr val="tx1"/>
                </a:solidFill>
                <a:latin typeface="Arial"/>
                <a:ea typeface="Arial"/>
                <a:cs typeface="Arial"/>
              </a:rPr>
              <a:t>Etape 1 :</a:t>
            </a:r>
            <a:r>
              <a:rPr lang="fr-FR" sz="2000" b="0" i="0" u="none" strike="noStrike" cap="none" spc="0">
                <a:solidFill>
                  <a:schemeClr val="tx1"/>
                </a:solidFill>
                <a:latin typeface="Arial"/>
                <a:ea typeface="Arial"/>
                <a:cs typeface="Arial"/>
              </a:rPr>
              <a:t> lancer le script en précisant le contexte a restaurer</a:t>
            </a:r>
            <a:endParaRPr sz="2000" b="0" i="0" u="none" strike="noStrike" cap="none" spc="0">
              <a:solidFill>
                <a:schemeClr val="tx1"/>
              </a:solidFill>
              <a:latin typeface="Arial"/>
              <a:cs typeface="Arial"/>
            </a:endParaRPr>
          </a:p>
          <a:p>
            <a:pPr marL="0" indent="0">
              <a:buFont typeface="Arial"/>
              <a:buNone/>
              <a:defRPr/>
            </a:pPr>
            <a:r>
              <a:rPr lang="fr-FR" sz="2000" b="0" i="0" u="none" strike="noStrike" cap="none" spc="0">
                <a:solidFill>
                  <a:schemeClr val="tx1"/>
                </a:solidFill>
                <a:latin typeface="Arial"/>
                <a:ea typeface="Arial"/>
                <a:cs typeface="Arial"/>
              </a:rPr>
              <a:t>Exemple ./restauration_strategie1.sh SITE</a:t>
            </a:r>
            <a:endParaRPr sz="2000" b="0" i="0" u="none" strike="noStrike" cap="none" spc="0">
              <a:solidFill>
                <a:schemeClr val="tx1"/>
              </a:solidFill>
              <a:latin typeface="Arial"/>
              <a:cs typeface="Arial"/>
            </a:endParaRPr>
          </a:p>
          <a:p>
            <a:pPr>
              <a:defRPr/>
            </a:pPr>
            <a:endParaRPr sz="2000" b="0" i="0" u="none" strike="noStrike" cap="none" spc="0">
              <a:solidFill>
                <a:schemeClr val="tx1"/>
              </a:solidFill>
              <a:latin typeface="Arial"/>
              <a:cs typeface="Arial"/>
            </a:endParaRPr>
          </a:p>
          <a:p>
            <a:pPr>
              <a:defRPr/>
            </a:pPr>
            <a:r>
              <a:rPr lang="fr-FR" sz="2000" b="1" i="0" u="none" strike="noStrike" cap="none" spc="0">
                <a:solidFill>
                  <a:schemeClr val="tx1"/>
                </a:solidFill>
                <a:latin typeface="Arial"/>
                <a:ea typeface="Arial"/>
                <a:cs typeface="Arial"/>
              </a:rPr>
              <a:t>Etape 2</a:t>
            </a:r>
            <a:r>
              <a:rPr lang="fr-FR" sz="2000" b="0" i="0" u="none" strike="noStrike" cap="none" spc="0">
                <a:solidFill>
                  <a:schemeClr val="tx1"/>
                </a:solidFill>
                <a:latin typeface="Arial"/>
                <a:ea typeface="Arial"/>
                <a:cs typeface="Arial"/>
              </a:rPr>
              <a:t> : choisir la version de la sauvegarde a restaurer</a:t>
            </a:r>
            <a:endParaRPr sz="2000" b="0" i="0" u="none" strike="noStrike" cap="none" spc="0">
              <a:solidFill>
                <a:schemeClr val="tx1"/>
              </a:solidFill>
              <a:latin typeface="Arial"/>
              <a:cs typeface="Arial"/>
            </a:endParaRPr>
          </a:p>
          <a:p>
            <a:pPr>
              <a:defRPr/>
            </a:pPr>
            <a:endParaRPr sz="2000" b="0" i="0" u="none" strike="noStrike" cap="none" spc="0">
              <a:solidFill>
                <a:schemeClr val="tx1"/>
              </a:solidFill>
              <a:latin typeface="Arial"/>
              <a:cs typeface="Arial"/>
            </a:endParaRPr>
          </a:p>
          <a:p>
            <a:pPr>
              <a:defRPr/>
            </a:pPr>
            <a:endParaRPr sz="2000" b="0" i="0" u="none" strike="noStrike" cap="none" spc="0">
              <a:solidFill>
                <a:schemeClr val="tx1"/>
              </a:solidFill>
              <a:latin typeface="Arial"/>
              <a:cs typeface="Arial"/>
            </a:endParaRPr>
          </a:p>
          <a:p>
            <a:pPr>
              <a:defRPr/>
            </a:pPr>
            <a:endParaRPr sz="2000" b="0" i="0" u="none" strike="noStrike" cap="none" spc="0">
              <a:solidFill>
                <a:schemeClr val="tx1"/>
              </a:solidFill>
              <a:latin typeface="Arial"/>
              <a:cs typeface="Arial"/>
            </a:endParaRPr>
          </a:p>
          <a:p>
            <a:pPr>
              <a:defRPr/>
            </a:pPr>
            <a:endParaRPr sz="2000" b="0" i="0" u="none" strike="noStrike" cap="none" spc="0">
              <a:solidFill>
                <a:schemeClr val="tx1"/>
              </a:solidFill>
              <a:latin typeface="Arial"/>
              <a:cs typeface="Arial"/>
            </a:endParaRPr>
          </a:p>
          <a:p>
            <a:pPr>
              <a:defRPr/>
            </a:pPr>
            <a:endParaRPr sz="2000" b="0" i="0" u="none" strike="noStrike" cap="none" spc="0">
              <a:solidFill>
                <a:schemeClr val="tx1"/>
              </a:solidFill>
              <a:latin typeface="Arial"/>
              <a:cs typeface="Arial"/>
            </a:endParaRPr>
          </a:p>
          <a:p>
            <a:pPr>
              <a:defRPr/>
            </a:pPr>
            <a:endParaRPr sz="2000" b="0" i="0" u="none" strike="noStrike" cap="none" spc="0">
              <a:solidFill>
                <a:schemeClr val="tx1"/>
              </a:solidFill>
              <a:latin typeface="Arial"/>
              <a:cs typeface="Arial"/>
            </a:endParaRPr>
          </a:p>
          <a:p>
            <a:pPr>
              <a:defRPr/>
            </a:pPr>
            <a:endParaRPr sz="2000" b="0" i="0" u="none" strike="noStrike" cap="none" spc="0">
              <a:solidFill>
                <a:schemeClr val="tx1"/>
              </a:solidFill>
              <a:latin typeface="Arial"/>
              <a:cs typeface="Arial"/>
            </a:endParaRPr>
          </a:p>
          <a:p>
            <a:pPr>
              <a:defRPr/>
            </a:pPr>
            <a:r>
              <a:rPr lang="fr-FR" sz="2000" b="1" i="0" u="none" strike="noStrike" cap="none" spc="0">
                <a:solidFill>
                  <a:schemeClr val="tx1"/>
                </a:solidFill>
                <a:latin typeface="Arial"/>
                <a:ea typeface="Arial"/>
                <a:cs typeface="Arial"/>
              </a:rPr>
              <a:t>Etape 3 :</a:t>
            </a:r>
            <a:r>
              <a:rPr lang="fr-FR" sz="2000" b="0" i="0" u="none" strike="noStrike" cap="none" spc="0">
                <a:solidFill>
                  <a:schemeClr val="tx1"/>
                </a:solidFill>
                <a:latin typeface="Arial"/>
                <a:ea typeface="Arial"/>
                <a:cs typeface="Arial"/>
              </a:rPr>
              <a:t> vérification de la bonne exécution du script via le log restauration_strategie1.log</a:t>
            </a:r>
            <a:endParaRPr sz="2000" b="0" i="0" u="none" strike="noStrike" cap="none" spc="0">
              <a:solidFill>
                <a:schemeClr val="tx1"/>
              </a:solidFill>
              <a:latin typeface="Arial"/>
              <a:cs typeface="Arial"/>
            </a:endParaRPr>
          </a:p>
          <a:p>
            <a:pPr>
              <a:defRPr/>
            </a:pPr>
            <a:endParaRPr sz="2000"/>
          </a:p>
        </p:txBody>
      </p:sp>
      <p:pic>
        <p:nvPicPr>
          <p:cNvPr id="604703432" name=""/>
          <p:cNvPicPr>
            <a:picLocks noChangeAspect="1"/>
          </p:cNvPicPr>
          <p:nvPr/>
        </p:nvPicPr>
        <p:blipFill>
          <a:blip r:embed="rId3"/>
          <a:stretch/>
        </p:blipFill>
        <p:spPr bwMode="auto">
          <a:xfrm>
            <a:off x="1071562" y="3696494"/>
            <a:ext cx="5972175" cy="1743075"/>
          </a:xfrm>
          <a:prstGeom prst="rect">
            <a:avLst/>
          </a:prstGeom>
        </p:spPr>
      </p:pic>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xmlns:mc="http://schemas.openxmlformats.org/markup-compatibility/2006" showMasterPhAnim="0" showMasterSp="1" show="1">
  <p:cSld name="">
    <p:spTree>
      <p:nvGrpSpPr>
        <p:cNvPr id="1" name=""/>
        <p:cNvGrpSpPr/>
        <p:nvPr/>
      </p:nvGrpSpPr>
      <p:grpSpPr bwMode="auto">
        <a:xfrm>
          <a:off x="0" y="0"/>
          <a:ext cx="0" cy="0"/>
          <a:chOff x="0" y="0"/>
          <a:chExt cx="0" cy="0"/>
        </a:xfrm>
      </p:grpSpPr>
      <p:sp>
        <p:nvSpPr>
          <p:cNvPr id="271776869" name="Title 1"/>
          <p:cNvSpPr>
            <a:spLocks noGrp="1"/>
          </p:cNvSpPr>
          <p:nvPr>
            <p:ph type="title"/>
          </p:nvPr>
        </p:nvSpPr>
        <p:spPr bwMode="auto"/>
        <p:txBody>
          <a:bodyPr/>
          <a:lstStyle/>
          <a:p>
            <a:pPr>
              <a:defRPr/>
            </a:pPr>
            <a:r>
              <a:rPr lang="fr-FR" sz="3300" b="0" i="0" u="none" strike="noStrike" cap="none" spc="0">
                <a:solidFill>
                  <a:schemeClr val="tx1"/>
                </a:solidFill>
                <a:latin typeface="Arial"/>
                <a:ea typeface="Arial"/>
                <a:cs typeface="Arial"/>
              </a:rPr>
              <a:t>Procédure restauration - Stratégie 2</a:t>
            </a:r>
            <a:endParaRPr/>
          </a:p>
        </p:txBody>
      </p:sp>
      <p:sp>
        <p:nvSpPr>
          <p:cNvPr id="1714687369" name="Content Placeholder 2"/>
          <p:cNvSpPr>
            <a:spLocks noGrp="1"/>
          </p:cNvSpPr>
          <p:nvPr>
            <p:ph idx="1"/>
          </p:nvPr>
        </p:nvSpPr>
        <p:spPr bwMode="auto"/>
        <p:txBody>
          <a:bodyPr vertOverflow="overflow" horzOverflow="overflow" vert="horz" wrap="square" lIns="91440" tIns="45720" rIns="91440" bIns="45720" numCol="1" spcCol="0" rtlCol="0" fromWordArt="0" anchor="t" anchorCtr="0" forceAA="0" upright="0" compatLnSpc="0">
            <a:normAutofit fontScale="95000" lnSpcReduction="1000"/>
          </a:bodyPr>
          <a:lstStyle/>
          <a:p>
            <a:pPr>
              <a:defRPr/>
            </a:pPr>
            <a:r>
              <a:rPr b="1"/>
              <a:t>Objectif : </a:t>
            </a:r>
            <a:r>
              <a:rPr b="0"/>
              <a:t>Restaurer un ou plusieurs fichiers de machine virtuelle à leur dernière version sauvegardée.</a:t>
            </a:r>
            <a:endParaRPr b="1"/>
          </a:p>
          <a:p>
            <a:pPr>
              <a:defRPr/>
            </a:pPr>
            <a:endParaRPr b="1"/>
          </a:p>
          <a:p>
            <a:pPr>
              <a:defRPr/>
            </a:pPr>
            <a:r>
              <a:rPr b="1"/>
              <a:t>Etape 1</a:t>
            </a:r>
            <a:r>
              <a:rPr/>
              <a:t> : lancer le script  </a:t>
            </a:r>
            <a:r>
              <a:rPr/>
              <a:t>./restauration_strategie2.sh</a:t>
            </a:r>
            <a:endParaRPr/>
          </a:p>
          <a:p>
            <a:pPr>
              <a:defRPr/>
            </a:pPr>
            <a:endParaRPr b="1"/>
          </a:p>
          <a:p>
            <a:pPr>
              <a:defRPr/>
            </a:pPr>
            <a:r>
              <a:rPr b="1"/>
              <a:t>Etape 2</a:t>
            </a:r>
            <a:r>
              <a:rPr/>
              <a:t> : choisir la VM a restaurer</a:t>
            </a:r>
            <a:endParaRPr/>
          </a:p>
          <a:p>
            <a:pPr>
              <a:defRPr/>
            </a:pPr>
            <a:endParaRPr/>
          </a:p>
          <a:p>
            <a:pPr>
              <a:defRPr/>
            </a:pPr>
            <a:endParaRPr/>
          </a:p>
          <a:p>
            <a:pPr marL="0" indent="0">
              <a:buFont typeface="Arial"/>
              <a:buNone/>
              <a:defRPr/>
            </a:pPr>
            <a:endParaRPr/>
          </a:p>
          <a:p>
            <a:pPr marL="0" indent="0">
              <a:buFont typeface="Arial"/>
              <a:buNone/>
              <a:defRPr/>
            </a:pPr>
            <a:endParaRPr/>
          </a:p>
          <a:p>
            <a:pPr>
              <a:defRPr/>
            </a:pPr>
            <a:endParaRPr/>
          </a:p>
          <a:p>
            <a:pPr>
              <a:defRPr/>
            </a:pPr>
            <a:r>
              <a:rPr b="1"/>
              <a:t>Etape 3 </a:t>
            </a:r>
            <a:r>
              <a:rPr/>
              <a:t>: vérification de la bonne exécution du script via le log restauration_strategie2.log</a:t>
            </a:r>
            <a:endParaRPr/>
          </a:p>
        </p:txBody>
      </p:sp>
      <p:pic>
        <p:nvPicPr>
          <p:cNvPr id="1613074645" name=""/>
          <p:cNvPicPr>
            <a:picLocks noChangeAspect="1"/>
          </p:cNvPicPr>
          <p:nvPr/>
        </p:nvPicPr>
        <p:blipFill>
          <a:blip r:embed="rId3"/>
          <a:stretch/>
        </p:blipFill>
        <p:spPr bwMode="auto">
          <a:xfrm rot="0" flipH="0" flipV="0">
            <a:off x="1047749" y="4124324"/>
            <a:ext cx="5215545" cy="1228725"/>
          </a:xfrm>
          <a:prstGeom prst="rect">
            <a:avLst/>
          </a:prstGeom>
        </p:spPr>
      </p:pic>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xmlns:mc="http://schemas.openxmlformats.org/markup-compatibility/2006" showMasterPhAnim="0" showMasterSp="1" show="1">
  <p:cSld name="">
    <p:spTree>
      <p:nvGrpSpPr>
        <p:cNvPr id="1" name=""/>
        <p:cNvGrpSpPr/>
        <p:nvPr/>
      </p:nvGrpSpPr>
      <p:grpSpPr bwMode="auto">
        <a:xfrm>
          <a:off x="0" y="0"/>
          <a:ext cx="0" cy="0"/>
          <a:chOff x="0" y="0"/>
          <a:chExt cx="0" cy="0"/>
        </a:xfrm>
      </p:grpSpPr>
      <p:sp>
        <p:nvSpPr>
          <p:cNvPr id="1372770526" name="Title 1"/>
          <p:cNvSpPr>
            <a:spLocks noGrp="1"/>
          </p:cNvSpPr>
          <p:nvPr>
            <p:ph type="title"/>
          </p:nvPr>
        </p:nvSpPr>
        <p:spPr bwMode="auto">
          <a:xfrm flipH="0" flipV="0">
            <a:off x="838197" y="365124"/>
            <a:ext cx="10515600" cy="3478295"/>
          </a:xfrm>
        </p:spPr>
        <p:txBody>
          <a:bodyPr/>
          <a:lstStyle/>
          <a:p>
            <a:pPr>
              <a:defRPr/>
            </a:pPr>
            <a:r>
              <a:rPr sz="3600"/>
              <a:t>Démonstration des restaurations</a:t>
            </a:r>
            <a:endParaRPr/>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xmlns:mc="http://schemas.openxmlformats.org/markup-compatibility/2006" showMasterPhAnim="0" showMasterSp="1" show="1">
  <p:cSld name="">
    <p:spTree>
      <p:nvGrpSpPr>
        <p:cNvPr id="1" name=""/>
        <p:cNvGrpSpPr/>
        <p:nvPr/>
      </p:nvGrpSpPr>
      <p:grpSpPr bwMode="auto">
        <a:xfrm>
          <a:off x="0" y="0"/>
          <a:ext cx="0" cy="0"/>
          <a:chOff x="0" y="0"/>
          <a:chExt cx="0" cy="0"/>
        </a:xfrm>
      </p:grpSpPr>
      <p:sp>
        <p:nvSpPr>
          <p:cNvPr id="1134771877" name="Title 1"/>
          <p:cNvSpPr>
            <a:spLocks noGrp="1"/>
          </p:cNvSpPr>
          <p:nvPr>
            <p:ph type="title"/>
          </p:nvPr>
        </p:nvSpPr>
        <p:spPr bwMode="auto"/>
        <p:txBody>
          <a:bodyPr/>
          <a:lstStyle/>
          <a:p>
            <a:pPr>
              <a:defRPr/>
            </a:pPr>
            <a:r>
              <a:rPr lang="fr-FR" sz="3300" b="0" i="0" u="none" strike="noStrike" cap="none" spc="0">
                <a:solidFill>
                  <a:schemeClr val="tx1"/>
                </a:solidFill>
                <a:latin typeface="Arial"/>
                <a:ea typeface="Arial"/>
                <a:cs typeface="Arial"/>
              </a:rPr>
              <a:t>Problématique d’origine :</a:t>
            </a:r>
            <a:endParaRPr/>
          </a:p>
        </p:txBody>
      </p:sp>
      <p:sp>
        <p:nvSpPr>
          <p:cNvPr id="1434899356" name="Content Placeholder 2"/>
          <p:cNvSpPr>
            <a:spLocks noGrp="1"/>
          </p:cNvSpPr>
          <p:nvPr>
            <p:ph idx="1"/>
          </p:nvPr>
        </p:nvSpPr>
        <p:spPr bwMode="auto"/>
        <p:txBody>
          <a:bodyPr/>
          <a:lstStyle/>
          <a:p>
            <a:pPr>
              <a:defRPr/>
            </a:pPr>
            <a:endParaRPr/>
          </a:p>
          <a:p>
            <a:pPr>
              <a:defRPr/>
            </a:pPr>
            <a:r>
              <a:rPr lang="fr-FR" sz="2100" b="0" i="0" u="none" strike="noStrike" cap="none" spc="0">
                <a:solidFill>
                  <a:schemeClr val="tx1"/>
                </a:solidFill>
                <a:latin typeface="Arial"/>
                <a:ea typeface="Arial"/>
                <a:cs typeface="Arial"/>
              </a:rPr>
              <a:t>l’infrastructure est moderne et virtualisée, mais le  logiciel de sauvegarde est ancien et incompatible. Par conséquent, il n’y a pas de stratégie de sauvegarde fiable, ce qui met en danger toutes les données critiques de la Mairie. L'objectif de ce projet est donc de tester une solution moderne et adaptée, rsync, pour construire la future politique de sauvegarde de la Mairie.</a:t>
            </a:r>
            <a:endParaRPr lang="fr-FR" sz="2100" b="0" i="0" u="none" strike="noStrike" cap="none" spc="0">
              <a:solidFill>
                <a:schemeClr val="tx1"/>
              </a:solidFill>
              <a:latin typeface="Arial"/>
              <a:ea typeface="Arial"/>
              <a:cs typeface="Arial"/>
            </a:endParaRPr>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xmlns:mc="http://schemas.openxmlformats.org/markup-compatibility/2006" showMasterPhAnim="0" showMasterSp="1" show="1">
  <p:cSld name="">
    <p:spTree>
      <p:nvGrpSpPr>
        <p:cNvPr id="1" name=""/>
        <p:cNvGrpSpPr/>
        <p:nvPr/>
      </p:nvGrpSpPr>
      <p:grpSpPr bwMode="auto">
        <a:xfrm>
          <a:off x="0" y="0"/>
          <a:ext cx="0" cy="0"/>
          <a:chOff x="0" y="0"/>
          <a:chExt cx="0" cy="0"/>
        </a:xfrm>
      </p:grpSpPr>
      <p:sp>
        <p:nvSpPr>
          <p:cNvPr id="612627302" name="Title 1"/>
          <p:cNvSpPr>
            <a:spLocks noGrp="1"/>
          </p:cNvSpPr>
          <p:nvPr>
            <p:ph type="title"/>
          </p:nvPr>
        </p:nvSpPr>
        <p:spPr bwMode="auto"/>
        <p:txBody>
          <a:bodyPr vertOverflow="overflow" horzOverflow="overflow" vert="horz" wrap="square" lIns="91440" tIns="45720" rIns="91440" bIns="45720" numCol="1" spcCol="0" rtlCol="0" fromWordArt="0" anchor="ctr" anchorCtr="0" forceAA="0" upright="0" compatLnSpc="0">
            <a:normAutofit fontScale="95000" lnSpcReduction="1000"/>
          </a:bodyPr>
          <a:lstStyle/>
          <a:p>
            <a:pPr>
              <a:defRPr/>
            </a:pPr>
            <a:r>
              <a:rPr/>
              <a:t>Fichiers et dossiers à sauvegarder sur chaque VM selon la stratégie 1 : les données « vivantes » uniques et crée par les utilisateurs.</a:t>
            </a:r>
            <a:endParaRPr/>
          </a:p>
        </p:txBody>
      </p:sp>
      <p:sp>
        <p:nvSpPr>
          <p:cNvPr id="893812745" name="Content Placeholder 2"/>
          <p:cNvSpPr>
            <a:spLocks noGrp="1"/>
          </p:cNvSpPr>
          <p:nvPr>
            <p:ph idx="1"/>
          </p:nvPr>
        </p:nvSpPr>
        <p:spPr bwMode="auto"/>
        <p:txBody>
          <a:bodyPr/>
          <a:lstStyle/>
          <a:p>
            <a:pPr>
              <a:defRPr/>
            </a:pPr>
            <a:endParaRPr/>
          </a:p>
          <a:p>
            <a:pPr>
              <a:defRPr/>
            </a:pPr>
            <a:endParaRPr/>
          </a:p>
          <a:p>
            <a:pPr>
              <a:defRPr/>
            </a:pPr>
            <a:r>
              <a:rPr/>
              <a:t>Pour la VM "SITE" :</a:t>
            </a:r>
            <a:r>
              <a:rPr/>
              <a:t> répertoire racine du site web</a:t>
            </a:r>
            <a:endParaRPr/>
          </a:p>
          <a:p>
            <a:pPr>
              <a:defRPr/>
            </a:pPr>
            <a:r>
              <a:rPr/>
              <a:t>Pour la VM "RH" :</a:t>
            </a:r>
            <a:r>
              <a:rPr/>
              <a:t> base de donnée</a:t>
            </a:r>
            <a:endParaRPr/>
          </a:p>
          <a:p>
            <a:pPr>
              <a:defRPr/>
            </a:pPr>
            <a:r>
              <a:rPr/>
              <a:t>Pour la VM "TICKETS" :</a:t>
            </a:r>
            <a:r>
              <a:rPr/>
              <a:t>  base de donnée du logiciel de gestion de tickets</a:t>
            </a:r>
            <a:endParaRPr/>
          </a:p>
          <a:p>
            <a:pPr>
              <a:defRPr/>
            </a:pPr>
            <a:r>
              <a:rPr/>
              <a:t>Pour la VM "FICHIERS" : les répertoires partagés des services et des utilisateurs</a:t>
            </a:r>
            <a:endParaRPr/>
          </a:p>
          <a:p>
            <a:pPr>
              <a:defRPr/>
            </a:pPr>
            <a:r>
              <a:rPr/>
              <a:t>Pour la VM "MAILS" : répertoire contenant les boites mail des utilisateurs</a:t>
            </a:r>
            <a:endParaRPr/>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xmlns:mc="http://schemas.openxmlformats.org/markup-compatibility/2006" showMasterPhAnim="0" showMasterSp="1" show="1">
  <p:cSld name="">
    <p:spTree>
      <p:nvGrpSpPr>
        <p:cNvPr id="1" name=""/>
        <p:cNvGrpSpPr/>
        <p:nvPr/>
      </p:nvGrpSpPr>
      <p:grpSpPr bwMode="auto">
        <a:xfrm>
          <a:off x="0" y="0"/>
          <a:ext cx="0" cy="0"/>
          <a:chOff x="0" y="0"/>
          <a:chExt cx="0" cy="0"/>
        </a:xfrm>
      </p:grpSpPr>
      <p:sp>
        <p:nvSpPr>
          <p:cNvPr id="1606312496" name="Title 1"/>
          <p:cNvSpPr>
            <a:spLocks noGrp="1"/>
          </p:cNvSpPr>
          <p:nvPr>
            <p:ph type="title"/>
          </p:nvPr>
        </p:nvSpPr>
        <p:spPr bwMode="auto"/>
        <p:txBody>
          <a:bodyPr/>
          <a:lstStyle/>
          <a:p>
            <a:pPr>
              <a:defRPr/>
            </a:pPr>
            <a:r>
              <a:rPr/>
              <a:t>Fréquence de sauvegarde et rétention</a:t>
            </a:r>
            <a:endParaRPr/>
          </a:p>
        </p:txBody>
      </p:sp>
      <p:sp>
        <p:nvSpPr>
          <p:cNvPr id="1524880384" name="Content Placeholder 2"/>
          <p:cNvSpPr>
            <a:spLocks noGrp="1"/>
          </p:cNvSpPr>
          <p:nvPr>
            <p:ph idx="1"/>
          </p:nvPr>
        </p:nvSpPr>
        <p:spPr bwMode="auto"/>
        <p:txBody>
          <a:bodyPr vertOverflow="overflow" horzOverflow="overflow" vert="horz" wrap="square" lIns="91440" tIns="45720" rIns="91440" bIns="45720" numCol="1" spcCol="0" rtlCol="0" fromWordArt="0" anchor="t" anchorCtr="0" forceAA="0" upright="0" compatLnSpc="0">
            <a:normAutofit/>
          </a:bodyPr>
          <a:lstStyle/>
          <a:p>
            <a:pPr marL="0" indent="0">
              <a:buFont typeface="Arial"/>
              <a:buNone/>
              <a:defRPr/>
            </a:pPr>
            <a:r>
              <a:rPr b="1"/>
              <a:t>Stratégie 1	</a:t>
            </a:r>
            <a:endParaRPr/>
          </a:p>
          <a:p>
            <a:pPr>
              <a:defRPr/>
            </a:pPr>
            <a:endParaRPr b="1"/>
          </a:p>
          <a:p>
            <a:pPr>
              <a:defRPr/>
            </a:pPr>
            <a:r>
              <a:rPr b="1">
                <a:solidFill>
                  <a:schemeClr val="tx1">
                    <a:wordTint val="242"/>
                  </a:schemeClr>
                </a:solidFill>
              </a:rPr>
              <a:t>SITE, RH</a:t>
            </a:r>
            <a:r>
              <a:rPr/>
              <a:t>   : </a:t>
            </a:r>
            <a:r>
              <a:rPr/>
              <a:t>Données à cycle de vie lent</a:t>
            </a:r>
            <a:endParaRPr/>
          </a:p>
          <a:p>
            <a:pPr>
              <a:defRPr/>
            </a:pPr>
            <a:r>
              <a:rPr b="1"/>
              <a:t>Sauvegarde</a:t>
            </a:r>
            <a:r>
              <a:rPr/>
              <a:t> incrémentale  : 1 fois par jour (23h)	</a:t>
            </a:r>
            <a:endParaRPr/>
          </a:p>
          <a:p>
            <a:pPr>
              <a:defRPr/>
            </a:pPr>
            <a:r>
              <a:rPr b="1"/>
              <a:t>Rétention</a:t>
            </a:r>
            <a:r>
              <a:rPr/>
              <a:t> : 7 jours</a:t>
            </a:r>
            <a:endParaRPr/>
          </a:p>
          <a:p>
            <a:pPr>
              <a:defRPr/>
            </a:pPr>
            <a:endParaRPr/>
          </a:p>
          <a:p>
            <a:pPr>
              <a:defRPr/>
            </a:pPr>
            <a:r>
              <a:rPr b="1">
                <a:solidFill>
                  <a:schemeClr val="tx1">
                    <a:wordTint val="242"/>
                  </a:schemeClr>
                </a:solidFill>
              </a:rPr>
              <a:t>FICHIERS, MAILS, TICKETS</a:t>
            </a:r>
            <a:r>
              <a:rPr/>
              <a:t> : </a:t>
            </a:r>
            <a:r>
              <a:rPr/>
              <a:t>Données à cycle de vie rapide</a:t>
            </a:r>
            <a:r>
              <a:rPr/>
              <a:t> (tres souvent modifiés) </a:t>
            </a:r>
            <a:endParaRPr/>
          </a:p>
          <a:p>
            <a:pPr>
              <a:defRPr/>
            </a:pPr>
            <a:r>
              <a:rPr b="1">
                <a:solidFill>
                  <a:schemeClr val="tx1">
                    <a:wordTint val="242"/>
                  </a:schemeClr>
                </a:solidFill>
              </a:rPr>
              <a:t>Sauvegarde</a:t>
            </a:r>
            <a:r>
              <a:rPr b="1"/>
              <a:t> incrémentale</a:t>
            </a:r>
            <a:r>
              <a:rPr/>
              <a:t>  : Deux fois par jour (12h et 22h)	</a:t>
            </a:r>
            <a:endParaRPr/>
          </a:p>
          <a:p>
            <a:pPr>
              <a:defRPr/>
            </a:pPr>
            <a:r>
              <a:rPr b="1"/>
              <a:t>Rétention </a:t>
            </a:r>
            <a:r>
              <a:rPr/>
              <a:t>: 7 jours</a:t>
            </a:r>
            <a:endParaRPr/>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xmlns:mc="http://schemas.openxmlformats.org/markup-compatibility/2006" showMasterPhAnim="0" showMasterSp="1" show="1">
  <p:cSld name="">
    <p:spTree>
      <p:nvGrpSpPr>
        <p:cNvPr id="1" name=""/>
        <p:cNvGrpSpPr/>
        <p:nvPr/>
      </p:nvGrpSpPr>
      <p:grpSpPr bwMode="auto">
        <a:xfrm>
          <a:off x="0" y="0"/>
          <a:ext cx="0" cy="0"/>
          <a:chOff x="0" y="0"/>
          <a:chExt cx="0" cy="0"/>
        </a:xfrm>
      </p:grpSpPr>
      <p:sp>
        <p:nvSpPr>
          <p:cNvPr id="1926554467" name="Title 1"/>
          <p:cNvSpPr>
            <a:spLocks noGrp="1"/>
          </p:cNvSpPr>
          <p:nvPr>
            <p:ph type="title"/>
          </p:nvPr>
        </p:nvSpPr>
        <p:spPr bwMode="auto"/>
        <p:txBody>
          <a:bodyPr/>
          <a:lstStyle/>
          <a:p>
            <a:pPr>
              <a:defRPr/>
            </a:pPr>
            <a:endParaRPr/>
          </a:p>
        </p:txBody>
      </p:sp>
      <p:sp>
        <p:nvSpPr>
          <p:cNvPr id="1179735330" name="Content Placeholder 2"/>
          <p:cNvSpPr>
            <a:spLocks noGrp="1"/>
          </p:cNvSpPr>
          <p:nvPr>
            <p:ph idx="1"/>
          </p:nvPr>
        </p:nvSpPr>
        <p:spPr bwMode="auto"/>
        <p:txBody>
          <a:bodyPr/>
          <a:lstStyle/>
          <a:p>
            <a:pPr marL="0" indent="0">
              <a:buFont typeface="Arial"/>
              <a:buNone/>
              <a:defRPr/>
            </a:pPr>
            <a:r>
              <a:rPr b="1"/>
              <a:t>Stratégie 2</a:t>
            </a:r>
            <a:endParaRPr/>
          </a:p>
          <a:p>
            <a:pPr marL="0" indent="0">
              <a:buFont typeface="Arial"/>
              <a:buNone/>
              <a:defRPr/>
            </a:pPr>
            <a:r>
              <a:rPr/>
              <a:t>	</a:t>
            </a:r>
            <a:endParaRPr/>
          </a:p>
          <a:p>
            <a:pPr>
              <a:defRPr/>
            </a:pPr>
            <a:r>
              <a:rPr b="1"/>
              <a:t>Toutes les VM</a:t>
            </a:r>
            <a:r>
              <a:rPr/>
              <a:t>	</a:t>
            </a:r>
            <a:endParaRPr/>
          </a:p>
          <a:p>
            <a:pPr>
              <a:defRPr/>
            </a:pPr>
            <a:r>
              <a:rPr b="1"/>
              <a:t>Sauvegarde différentielle</a:t>
            </a:r>
            <a:r>
              <a:rPr/>
              <a:t> : 1 fois par jour (01h)	</a:t>
            </a:r>
            <a:endParaRPr/>
          </a:p>
          <a:p>
            <a:pPr>
              <a:defRPr/>
            </a:pPr>
            <a:r>
              <a:rPr b="1"/>
              <a:t>Rétention</a:t>
            </a:r>
            <a:r>
              <a:rPr/>
              <a:t> : 1 seule version qui est mise a jour tous les jours	</a:t>
            </a:r>
            <a:endParaRPr/>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xmlns:mc="http://schemas.openxmlformats.org/markup-compatibility/2006" showMasterPhAnim="0" showMasterSp="1" show="1">
  <p:cSld name="">
    <p:spTree>
      <p:nvGrpSpPr>
        <p:cNvPr id="1" name=""/>
        <p:cNvGrpSpPr/>
        <p:nvPr/>
      </p:nvGrpSpPr>
      <p:grpSpPr bwMode="auto">
        <a:xfrm>
          <a:off x="0" y="0"/>
          <a:ext cx="0" cy="0"/>
          <a:chOff x="0" y="0"/>
          <a:chExt cx="0" cy="0"/>
        </a:xfrm>
      </p:grpSpPr>
      <p:sp>
        <p:nvSpPr>
          <p:cNvPr id="1399029236" name="Title 1"/>
          <p:cNvSpPr>
            <a:spLocks noGrp="1"/>
          </p:cNvSpPr>
          <p:nvPr>
            <p:ph type="title"/>
          </p:nvPr>
        </p:nvSpPr>
        <p:spPr bwMode="auto"/>
        <p:txBody>
          <a:bodyPr/>
          <a:lstStyle/>
          <a:p>
            <a:pPr>
              <a:defRPr/>
            </a:pPr>
            <a:r>
              <a:rPr/>
              <a:t>Solution technique implémentée pour répondre au besoin</a:t>
            </a:r>
            <a:endParaRPr/>
          </a:p>
        </p:txBody>
      </p:sp>
      <p:sp>
        <p:nvSpPr>
          <p:cNvPr id="1982711424" name="Content Placeholder 2"/>
          <p:cNvSpPr>
            <a:spLocks noGrp="1"/>
          </p:cNvSpPr>
          <p:nvPr>
            <p:ph idx="1"/>
          </p:nvPr>
        </p:nvSpPr>
        <p:spPr bwMode="auto"/>
        <p:txBody>
          <a:bodyPr/>
          <a:lstStyle/>
          <a:p>
            <a:pPr>
              <a:defRPr/>
            </a:pPr>
            <a:endParaRPr/>
          </a:p>
          <a:p>
            <a:pPr>
              <a:defRPr/>
            </a:pPr>
            <a:endParaRPr/>
          </a:p>
          <a:p>
            <a:pPr>
              <a:defRPr/>
            </a:pPr>
            <a:r>
              <a:rPr/>
              <a:t>La solution mise en place pour répondre au besoin de sauvegarde de l'infrastructure virtualisée de la Mairie repose sur l'outil open-source rsync. </a:t>
            </a:r>
            <a:r>
              <a:rPr/>
              <a:t>Chaque transfert de données est systématiquement sécurisé par un</a:t>
            </a:r>
            <a:r>
              <a:rPr/>
              <a:t> tunnel chiffré via le protocole SSH.</a:t>
            </a:r>
            <a:endParaRPr/>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xmlns:mc="http://schemas.openxmlformats.org/markup-compatibility/2006" showMasterPhAnim="0" showMasterSp="1" show="1">
  <p:cSld name="">
    <p:spTree>
      <p:nvGrpSpPr>
        <p:cNvPr id="1" name=""/>
        <p:cNvGrpSpPr/>
        <p:nvPr/>
      </p:nvGrpSpPr>
      <p:grpSpPr bwMode="auto">
        <a:xfrm>
          <a:off x="0" y="0"/>
          <a:ext cx="0" cy="0"/>
          <a:chOff x="0" y="0"/>
          <a:chExt cx="0" cy="0"/>
        </a:xfrm>
      </p:grpSpPr>
      <p:sp>
        <p:nvSpPr>
          <p:cNvPr id="1618786970" name="Title 1"/>
          <p:cNvSpPr>
            <a:spLocks noGrp="1"/>
          </p:cNvSpPr>
          <p:nvPr>
            <p:ph type="title"/>
          </p:nvPr>
        </p:nvSpPr>
        <p:spPr bwMode="auto"/>
        <p:txBody>
          <a:bodyPr/>
          <a:lstStyle/>
          <a:p>
            <a:pPr>
              <a:defRPr/>
            </a:pPr>
            <a:r>
              <a:rPr lang="fr-FR" sz="3300" b="0" i="0" u="none" strike="noStrike" cap="none" spc="0">
                <a:solidFill>
                  <a:schemeClr val="tx1"/>
                </a:solidFill>
                <a:latin typeface="Arial"/>
                <a:ea typeface="Arial"/>
                <a:cs typeface="Arial"/>
              </a:rPr>
              <a:t>Schéma des flux</a:t>
            </a:r>
            <a:endParaRPr/>
          </a:p>
        </p:txBody>
      </p:sp>
      <p:pic>
        <p:nvPicPr>
          <p:cNvPr id="2101864274" name=""/>
          <p:cNvPicPr>
            <a:picLocks noChangeAspect="1"/>
          </p:cNvPicPr>
          <p:nvPr/>
        </p:nvPicPr>
        <p:blipFill>
          <a:blip r:embed="rId3">
            <a:extLst>
              <a:ext uri="{96DAC541-7B7A-43D3-8B79-37D633B846F1}">
                <asvg:svgBlip xmlns:asvg="http://schemas.microsoft.com/office/drawing/2016/SVG/main" r:embed="rId4"/>
              </a:ext>
            </a:extLst>
          </a:blip>
          <a:stretch/>
        </p:blipFill>
        <p:spPr bwMode="auto">
          <a:xfrm rot="0" flipH="0" flipV="0">
            <a:off x="2041115" y="1901825"/>
            <a:ext cx="7995467" cy="3997733"/>
          </a:xfrm>
          <a:prstGeom prst="rect">
            <a:avLst/>
          </a:prstGeom>
        </p:spPr>
      </p:pic>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xmlns:mc="http://schemas.openxmlformats.org/markup-compatibility/2006" showMasterPhAnim="0" showMasterSp="1" show="1">
  <p:cSld name="">
    <p:spTree>
      <p:nvGrpSpPr>
        <p:cNvPr id="1" name=""/>
        <p:cNvGrpSpPr/>
        <p:nvPr/>
      </p:nvGrpSpPr>
      <p:grpSpPr bwMode="auto">
        <a:xfrm>
          <a:off x="0" y="0"/>
          <a:ext cx="0" cy="0"/>
          <a:chOff x="0" y="0"/>
          <a:chExt cx="0" cy="0"/>
        </a:xfrm>
      </p:grpSpPr>
      <p:pic>
        <p:nvPicPr>
          <p:cNvPr id="1644527639" name=""/>
          <p:cNvPicPr>
            <a:picLocks noChangeAspect="1"/>
          </p:cNvPicPr>
          <p:nvPr/>
        </p:nvPicPr>
        <p:blipFill>
          <a:blip r:embed="rId3"/>
          <a:stretch/>
        </p:blipFill>
        <p:spPr bwMode="auto">
          <a:xfrm flipH="0" flipV="0">
            <a:off x="2761892" y="1211513"/>
            <a:ext cx="6082744" cy="5222039"/>
          </a:xfrm>
          <a:prstGeom prst="rect">
            <a:avLst/>
          </a:prstGeom>
        </p:spPr>
      </p:pic>
      <p:sp>
        <p:nvSpPr>
          <p:cNvPr id="686506471" name="Title 1"/>
          <p:cNvSpPr>
            <a:spLocks noGrp="1"/>
          </p:cNvSpPr>
          <p:nvPr>
            <p:ph type="title"/>
          </p:nvPr>
        </p:nvSpPr>
        <p:spPr bwMode="auto">
          <a:xfrm flipH="0" flipV="0">
            <a:off x="2761891" y="142038"/>
            <a:ext cx="8767364" cy="985921"/>
          </a:xfrm>
        </p:spPr>
        <p:txBody>
          <a:bodyPr vertOverflow="overflow" horzOverflow="overflow" vert="horz" wrap="square" lIns="91440" tIns="45720" rIns="91440" bIns="45720" numCol="1" spcCol="0" rtlCol="0" fromWordArt="0" anchor="ctr" anchorCtr="0" forceAA="0" upright="0" compatLnSpc="0">
            <a:normAutofit/>
          </a:bodyPr>
          <a:lstStyle/>
          <a:p>
            <a:pPr>
              <a:defRPr/>
            </a:pPr>
            <a:r>
              <a:rPr/>
              <a:t>Fonctionnement général d’une sauvegarde incrémentale et différentielle </a:t>
            </a:r>
            <a:endParaRPr/>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xmlns:mc="http://schemas.openxmlformats.org/markup-compatibility/2006" showMasterPhAnim="0" showMasterSp="1" show="1">
  <p:cSld name="">
    <p:spTree>
      <p:nvGrpSpPr>
        <p:cNvPr id="1" name=""/>
        <p:cNvGrpSpPr/>
        <p:nvPr/>
      </p:nvGrpSpPr>
      <p:grpSpPr bwMode="auto">
        <a:xfrm>
          <a:off x="0" y="0"/>
          <a:ext cx="0" cy="0"/>
          <a:chOff x="0" y="0"/>
          <a:chExt cx="0" cy="0"/>
        </a:xfrm>
      </p:grpSpPr>
      <p:sp>
        <p:nvSpPr>
          <p:cNvPr id="2098091146" name="Title 1"/>
          <p:cNvSpPr>
            <a:spLocks noGrp="1"/>
          </p:cNvSpPr>
          <p:nvPr>
            <p:ph type="title"/>
          </p:nvPr>
        </p:nvSpPr>
        <p:spPr bwMode="auto"/>
        <p:txBody>
          <a:bodyPr/>
          <a:lstStyle/>
          <a:p>
            <a:pPr>
              <a:defRPr/>
            </a:pPr>
            <a:r>
              <a:rPr lang="fr-FR" sz="3300" b="0" i="0" u="none" strike="noStrike" cap="none" spc="0">
                <a:solidFill>
                  <a:schemeClr val="tx1"/>
                </a:solidFill>
                <a:latin typeface="Arial"/>
                <a:ea typeface="Arial"/>
                <a:cs typeface="Arial"/>
              </a:rPr>
              <a:t>Implémentation de la Stratégie 1 : Sauvegarde incrémentales des Données</a:t>
            </a:r>
            <a:endParaRPr/>
          </a:p>
        </p:txBody>
      </p:sp>
      <p:sp>
        <p:nvSpPr>
          <p:cNvPr id="956923780" name="Content Placeholder 2"/>
          <p:cNvSpPr>
            <a:spLocks noGrp="1"/>
          </p:cNvSpPr>
          <p:nvPr>
            <p:ph idx="1"/>
          </p:nvPr>
        </p:nvSpPr>
        <p:spPr bwMode="auto"/>
        <p:txBody>
          <a:bodyPr/>
          <a:lstStyle/>
          <a:p>
            <a:pPr>
              <a:defRPr/>
            </a:pPr>
            <a:endParaRPr/>
          </a:p>
          <a:p>
            <a:pPr>
              <a:defRPr/>
            </a:pPr>
            <a:r>
              <a:rPr/>
              <a:t>La stratégie globale est de creer</a:t>
            </a:r>
            <a:r>
              <a:rPr/>
              <a:t> des sauvegarde incrémentales en s’appuyant sur les hard link.</a:t>
            </a:r>
            <a:endParaRPr/>
          </a:p>
          <a:p>
            <a:pPr>
              <a:defRPr/>
            </a:pPr>
            <a:endParaRPr/>
          </a:p>
          <a:p>
            <a:pPr>
              <a:defRPr/>
            </a:pPr>
            <a:r>
              <a:rPr b="1"/>
              <a:t>Options rsync Choisies :</a:t>
            </a:r>
            <a:endParaRPr b="1"/>
          </a:p>
          <a:p>
            <a:pPr>
              <a:defRPr/>
            </a:pPr>
            <a:endParaRPr b="1"/>
          </a:p>
          <a:p>
            <a:pPr>
              <a:defRPr/>
            </a:pPr>
            <a:r>
              <a:rPr/>
              <a:t>Commande complète :</a:t>
            </a:r>
            <a:r>
              <a:rPr b="1"/>
              <a:t> rsync -avz --link-dest=... -e ssh</a:t>
            </a:r>
            <a:endParaRPr/>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theme/_rels/theme1.xml.rels><?xml version="1.0" encoding="UTF-8" standalone="yes"?><Relationships xmlns="http://schemas.openxmlformats.org/package/2006/relationships"></Relationships>
</file>

<file path=ppt/theme/_rels/theme2.xml.rels><?xml version="1.0" encoding="UTF-8" standalone="yes"?><Relationships xmlns="http://schemas.openxmlformats.org/package/2006/relationships"></Relationships>
</file>

<file path=ppt/theme/theme1.xml><?xml version="1.0" encoding="utf-8"?>
<a:theme xmlns:a="http://schemas.openxmlformats.org/drawingml/2006/main" xmlns:r="http://schemas.openxmlformats.org/officeDocument/2006/relationships" xmlns:p="http://schemas.openxmlformats.org/presentationml/2006/main" name="Blank">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Arial"/>
        <a:ea typeface="Arial"/>
        <a:cs typeface="Arial"/>
      </a:majorFont>
      <a:minorFont>
        <a:latin typeface="Arial"/>
        <a:ea typeface="Arial"/>
        <a:cs typeface="Arial"/>
      </a:minorFont>
    </a:fontScheme>
    <a:fmtScheme name="Office Theme">
      <a:fillStyleLst>
        <a:solidFill>
          <a:schemeClr val="phClr"/>
        </a:solidFill>
        <a:gradFill>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heme>
</file>

<file path=ppt/theme/theme2.xml><?xml version="1.0" encoding="utf-8"?>
<a:theme xmlns:a="http://schemas.openxmlformats.org/drawingml/2006/main" xmlns:r="http://schemas.openxmlformats.org/officeDocument/2006/relationships" xmlns:p="http://schemas.openxmlformats.org/presentation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a:ea typeface="Arial"/>
        <a:cs typeface="Arial"/>
      </a:majorFont>
      <a:minorFont>
        <a:latin typeface="Arial"/>
        <a:ea typeface="Arial"/>
        <a:cs typeface="Arial"/>
      </a:minorFont>
    </a:fontScheme>
    <a:fmtScheme name="Office">
      <a:fillStyleLst>
        <a:solidFill>
          <a:schemeClr val="phClr"/>
        </a:solidFill>
        <a:gradFill>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heme>
</file>

<file path=docProps/app.xml><?xml version="1.0" encoding="utf-8"?>
<Properties xmlns="http://schemas.openxmlformats.org/officeDocument/2006/extended-properties" xmlns:vt="http://schemas.openxmlformats.org/officeDocument/2006/docPropsVTypes">
  <Template>Office Theme</Template>
  <TotalTime>0</TotalTime>
  <Words>0</Words>
  <Application>ONLYOFFICE/9.0.3.29</Application>
  <PresentationFormat>On-screen Show (4:3)</PresentationFormat>
  <Paragraphs>0</Paragraphs>
  <Slides>18</Slides>
  <Notes>18</Notes>
  <HiddenSlides>0</HiddenSlides>
  <MMClips>2</MMClips>
  <ScaleCrop>0</ScaleCrop>
  <HeadingPairs>
    <vt:vector size="4" baseType="variant">
      <vt:variant>
        <vt:lpstr>Theme</vt:lpstr>
      </vt:variant>
      <vt:variant>
        <vt:i4>1</vt:i4>
      </vt:variant>
      <vt:variant>
        <vt:lpstr>Slide Titles</vt:lpstr>
      </vt:variant>
      <vt:variant>
        <vt:i4>18</vt:i4>
      </vt:variant>
    </vt:vector>
  </HeadingPairs>
  <TitlesOfParts>
    <vt:vector size="19" baseType="lpstr">
      <vt:lpstr>Theme 1</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vector>
  </TitlesOfParts>
  <LinksUpToDate>0</LinksUpToDate>
  <SharedDoc>0</SharedDoc>
  <HyperlinksChanged>0</HyperlinksChanged>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16</cp:revision>
  <dcterms:created xsi:type="dcterms:W3CDTF">2012-12-03T06:56:55Z</dcterms:created>
  <dcterms:modified xsi:type="dcterms:W3CDTF">2025-09-24T10:44:43Z</dcterms:modified>
</cp:coreProperties>
</file>